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12192000" cy="6858000"/>
  <p:embeddedFontLst>
    <p:embeddedFont>
      <p:font typeface="Corbel"/>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21" roundtripDataSignature="AMtx7mgJ+0rQo83ki2WOMx2s4l6QeXJG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rbel-boldItalic.fntdata"/><Relationship Id="rId21"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Corbel-regular.fntdata"/><Relationship Id="rId16" Type="http://schemas.openxmlformats.org/officeDocument/2006/relationships/slide" Target="slides/slide11.xml"/><Relationship Id="rId19" Type="http://schemas.openxmlformats.org/officeDocument/2006/relationships/font" Target="fonts/Corbel-italic.fntdata"/><Relationship Id="rId18" Type="http://schemas.openxmlformats.org/officeDocument/2006/relationships/font" Target="fonts/Corbel-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52832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6905625" y="0"/>
            <a:ext cx="52832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1219200" y="3257550"/>
            <a:ext cx="9753600" cy="30861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13513"/>
            <a:ext cx="5283200" cy="3429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6905625" y="6513513"/>
            <a:ext cx="5283200" cy="3429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1: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0: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0: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1: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1:notes"/>
          <p:cNvSpPr txBox="1"/>
          <p:nvPr>
            <p:ph idx="1" type="body"/>
          </p:nvPr>
        </p:nvSpPr>
        <p:spPr>
          <a:xfrm>
            <a:off x="1219200" y="3257550"/>
            <a:ext cx="97536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1:notes"/>
          <p:cNvSpPr txBox="1"/>
          <p:nvPr>
            <p:ph idx="12" type="sldNum"/>
          </p:nvPr>
        </p:nvSpPr>
        <p:spPr>
          <a:xfrm>
            <a:off x="6905625" y="6513513"/>
            <a:ext cx="5283200" cy="3429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2: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3: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3: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4: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4: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5: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5: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6: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6: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7: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7: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8: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8: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txBox="1"/>
          <p:nvPr>
            <p:ph idx="1" type="body"/>
          </p:nvPr>
        </p:nvSpPr>
        <p:spPr>
          <a:xfrm>
            <a:off x="1219200" y="3257550"/>
            <a:ext cx="97536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9:notes"/>
          <p:cNvSpPr/>
          <p:nvPr>
            <p:ph idx="2" type="sldImg"/>
          </p:nvPr>
        </p:nvSpPr>
        <p:spPr>
          <a:xfrm>
            <a:off x="3810000" y="514350"/>
            <a:ext cx="45720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24" name="Shape 24"/>
        <p:cNvGrpSpPr/>
        <p:nvPr/>
      </p:nvGrpSpPr>
      <p:grpSpPr>
        <a:xfrm>
          <a:off x="0" y="0"/>
          <a:ext cx="0" cy="0"/>
          <a:chOff x="0" y="0"/>
          <a:chExt cx="0" cy="0"/>
        </a:xfrm>
      </p:grpSpPr>
      <p:sp>
        <p:nvSpPr>
          <p:cNvPr id="25" name="Google Shape;25;p13"/>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3"/>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3"/>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5" name="Shape 135"/>
        <p:cNvGrpSpPr/>
        <p:nvPr/>
      </p:nvGrpSpPr>
      <p:grpSpPr>
        <a:xfrm>
          <a:off x="0" y="0"/>
          <a:ext cx="0" cy="0"/>
          <a:chOff x="0" y="0"/>
          <a:chExt cx="0" cy="0"/>
        </a:xfrm>
      </p:grpSpPr>
      <p:sp>
        <p:nvSpPr>
          <p:cNvPr id="136" name="Google Shape;136;p22"/>
          <p:cNvSpPr txBox="1"/>
          <p:nvPr>
            <p:ph type="title"/>
          </p:nvPr>
        </p:nvSpPr>
        <p:spPr>
          <a:xfrm>
            <a:off x="1219200" y="512064"/>
            <a:ext cx="10363200" cy="9144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rgbClr val="C1ED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22"/>
          <p:cNvSpPr txBox="1"/>
          <p:nvPr>
            <p:ph idx="1" type="body"/>
          </p:nvPr>
        </p:nvSpPr>
        <p:spPr>
          <a:xfrm rot="5400000">
            <a:off x="4114800" y="-1112040"/>
            <a:ext cx="4572000" cy="10363200"/>
          </a:xfrm>
          <a:prstGeom prst="rect">
            <a:avLst/>
          </a:prstGeom>
          <a:noFill/>
          <a:ln>
            <a:noFill/>
          </a:ln>
        </p:spPr>
        <p:txBody>
          <a:bodyPr anchorCtr="0" anchor="t" bIns="45700" lIns="91425" spcFirstLastPara="1" rIns="91425" wrap="square" tIns="45700">
            <a:normAutofit/>
          </a:bodyPr>
          <a:lstStyle>
            <a:lvl1pPr indent="-337185" lvl="0" marL="457200" algn="l">
              <a:spcBef>
                <a:spcPts val="700"/>
              </a:spcBef>
              <a:spcAft>
                <a:spcPts val="0"/>
              </a:spcAft>
              <a:buSzPts val="1710"/>
              <a:buChar char="▪"/>
              <a:defRPr/>
            </a:lvl1pPr>
            <a:lvl2pPr indent="-331469" lvl="1" marL="914400" algn="l">
              <a:spcBef>
                <a:spcPts val="360"/>
              </a:spcBef>
              <a:spcAft>
                <a:spcPts val="0"/>
              </a:spcAft>
              <a:buSzPts val="162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38" name="Google Shape;138;p22"/>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2"/>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22"/>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1" name="Shape 141"/>
        <p:cNvGrpSpPr/>
        <p:nvPr/>
      </p:nvGrpSpPr>
      <p:grpSpPr>
        <a:xfrm>
          <a:off x="0" y="0"/>
          <a:ext cx="0" cy="0"/>
          <a:chOff x="0" y="0"/>
          <a:chExt cx="0" cy="0"/>
        </a:xfrm>
      </p:grpSpPr>
      <p:sp>
        <p:nvSpPr>
          <p:cNvPr id="142" name="Google Shape;142;p23"/>
          <p:cNvSpPr txBox="1"/>
          <p:nvPr>
            <p:ph type="title"/>
          </p:nvPr>
        </p:nvSpPr>
        <p:spPr>
          <a:xfrm rot="5400000">
            <a:off x="7234238" y="1879603"/>
            <a:ext cx="5851525" cy="264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rgbClr val="C1ED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 name="Google Shape;143;p23"/>
          <p:cNvSpPr txBox="1"/>
          <p:nvPr>
            <p:ph idx="1" type="body"/>
          </p:nvPr>
        </p:nvSpPr>
        <p:spPr>
          <a:xfrm rot="5400000">
            <a:off x="1798638" y="-711197"/>
            <a:ext cx="5851525" cy="7823200"/>
          </a:xfrm>
          <a:prstGeom prst="rect">
            <a:avLst/>
          </a:prstGeom>
          <a:noFill/>
          <a:ln>
            <a:noFill/>
          </a:ln>
        </p:spPr>
        <p:txBody>
          <a:bodyPr anchorCtr="0" anchor="t" bIns="45700" lIns="91425" spcFirstLastPara="1" rIns="91425" wrap="square" tIns="45700">
            <a:normAutofit/>
          </a:bodyPr>
          <a:lstStyle>
            <a:lvl1pPr indent="-337185" lvl="0" marL="457200" algn="l">
              <a:spcBef>
                <a:spcPts val="700"/>
              </a:spcBef>
              <a:spcAft>
                <a:spcPts val="0"/>
              </a:spcAft>
              <a:buSzPts val="1710"/>
              <a:buChar char="▪"/>
              <a:defRPr/>
            </a:lvl1pPr>
            <a:lvl2pPr indent="-331469" lvl="1" marL="914400" algn="l">
              <a:spcBef>
                <a:spcPts val="360"/>
              </a:spcBef>
              <a:spcAft>
                <a:spcPts val="0"/>
              </a:spcAft>
              <a:buSzPts val="162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44" name="Google Shape;144;p23"/>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23"/>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3"/>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 name="Shape 28"/>
        <p:cNvGrpSpPr/>
        <p:nvPr/>
      </p:nvGrpSpPr>
      <p:grpSpPr>
        <a:xfrm>
          <a:off x="0" y="0"/>
          <a:ext cx="0" cy="0"/>
          <a:chOff x="0" y="0"/>
          <a:chExt cx="0" cy="0"/>
        </a:xfrm>
      </p:grpSpPr>
      <p:sp>
        <p:nvSpPr>
          <p:cNvPr id="29" name="Google Shape;29;p14"/>
          <p:cNvSpPr txBox="1"/>
          <p:nvPr>
            <p:ph type="title"/>
          </p:nvPr>
        </p:nvSpPr>
        <p:spPr>
          <a:xfrm>
            <a:off x="1219200" y="512064"/>
            <a:ext cx="10363200" cy="9144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rgbClr val="C1ED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14"/>
          <p:cNvSpPr txBox="1"/>
          <p:nvPr>
            <p:ph idx="1" type="body"/>
          </p:nvPr>
        </p:nvSpPr>
        <p:spPr>
          <a:xfrm>
            <a:off x="1219200" y="1783560"/>
            <a:ext cx="10363200" cy="4572000"/>
          </a:xfrm>
          <a:prstGeom prst="rect">
            <a:avLst/>
          </a:prstGeom>
          <a:noFill/>
          <a:ln>
            <a:noFill/>
          </a:ln>
        </p:spPr>
        <p:txBody>
          <a:bodyPr anchorCtr="0" anchor="t" bIns="45700" lIns="91425" spcFirstLastPara="1" rIns="91425" wrap="square" tIns="45700">
            <a:normAutofit/>
          </a:bodyPr>
          <a:lstStyle>
            <a:lvl1pPr indent="-337185" lvl="0" marL="457200" algn="l">
              <a:spcBef>
                <a:spcPts val="700"/>
              </a:spcBef>
              <a:spcAft>
                <a:spcPts val="0"/>
              </a:spcAft>
              <a:buSzPts val="1710"/>
              <a:buChar char="▪"/>
              <a:defRPr/>
            </a:lvl1pPr>
            <a:lvl2pPr indent="-331469" lvl="1" marL="914400" algn="l">
              <a:spcBef>
                <a:spcPts val="360"/>
              </a:spcBef>
              <a:spcAft>
                <a:spcPts val="0"/>
              </a:spcAft>
              <a:buSzPts val="162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1" name="Google Shape;31;p14"/>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4"/>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4"/>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34" name="Shape 34"/>
        <p:cNvGrpSpPr/>
        <p:nvPr/>
      </p:nvGrpSpPr>
      <p:grpSpPr>
        <a:xfrm>
          <a:off x="0" y="0"/>
          <a:ext cx="0" cy="0"/>
          <a:chOff x="0" y="0"/>
          <a:chExt cx="0" cy="0"/>
        </a:xfrm>
      </p:grpSpPr>
      <p:sp>
        <p:nvSpPr>
          <p:cNvPr id="35" name="Google Shape;35;p15"/>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5"/>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15"/>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38" name="Google Shape;38;p15"/>
          <p:cNvSpPr/>
          <p:nvPr/>
        </p:nvSpPr>
        <p:spPr>
          <a:xfrm>
            <a:off x="0" y="-1"/>
            <a:ext cx="487680" cy="685445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39" name="Google Shape;39;p15"/>
          <p:cNvSpPr/>
          <p:nvPr/>
        </p:nvSpPr>
        <p:spPr>
          <a:xfrm>
            <a:off x="412744" y="680477"/>
            <a:ext cx="60960"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40" name="Google Shape;40;p15"/>
          <p:cNvSpPr/>
          <p:nvPr/>
        </p:nvSpPr>
        <p:spPr>
          <a:xfrm>
            <a:off x="358764" y="680477"/>
            <a:ext cx="36576"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41" name="Google Shape;41;p15"/>
          <p:cNvSpPr/>
          <p:nvPr/>
        </p:nvSpPr>
        <p:spPr>
          <a:xfrm>
            <a:off x="333360" y="680477"/>
            <a:ext cx="12192"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42" name="Google Shape;42;p15"/>
          <p:cNvSpPr/>
          <p:nvPr/>
        </p:nvSpPr>
        <p:spPr>
          <a:xfrm>
            <a:off x="295691" y="680477"/>
            <a:ext cx="12192"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43" name="Google Shape;43;p15"/>
          <p:cNvSpPr txBox="1"/>
          <p:nvPr>
            <p:ph type="ctrTitle"/>
          </p:nvPr>
        </p:nvSpPr>
        <p:spPr>
          <a:xfrm>
            <a:off x="1219200" y="4343400"/>
            <a:ext cx="10363200" cy="1975104"/>
          </a:xfrm>
          <a:prstGeom prst="rect">
            <a:avLst/>
          </a:prstGeom>
          <a:noFill/>
          <a:ln>
            <a:noFill/>
          </a:ln>
        </p:spPr>
        <p:txBody>
          <a:bodyPr anchorCtr="0" anchor="t" bIns="45700" lIns="91425" spcFirstLastPara="1" rIns="91425" wrap="square" tIns="45700">
            <a:noAutofit/>
          </a:bodyPr>
          <a:lstStyle>
            <a:lvl1pPr lvl="0" marR="9144" algn="l">
              <a:spcBef>
                <a:spcPts val="0"/>
              </a:spcBef>
              <a:spcAft>
                <a:spcPts val="0"/>
              </a:spcAft>
              <a:buClr>
                <a:srgbClr val="C1EDFF"/>
              </a:buClr>
              <a:buSzPts val="4000"/>
              <a:buFont typeface="Consolas"/>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15"/>
          <p:cNvSpPr txBox="1"/>
          <p:nvPr>
            <p:ph idx="1" type="subTitle"/>
          </p:nvPr>
        </p:nvSpPr>
        <p:spPr>
          <a:xfrm>
            <a:off x="1219200" y="2834640"/>
            <a:ext cx="10363200" cy="1508760"/>
          </a:xfrm>
          <a:prstGeom prst="rect">
            <a:avLst/>
          </a:prstGeom>
          <a:noFill/>
          <a:ln>
            <a:noFill/>
          </a:ln>
        </p:spPr>
        <p:txBody>
          <a:bodyPr anchorCtr="0" anchor="b" bIns="45700" lIns="100575" spcFirstLastPara="1" rIns="91425" wrap="square" tIns="45700">
            <a:normAutofit/>
          </a:bodyPr>
          <a:lstStyle>
            <a:lvl1pPr lvl="0" algn="l">
              <a:spcBef>
                <a:spcPts val="0"/>
              </a:spcBef>
              <a:spcAft>
                <a:spcPts val="0"/>
              </a:spcAft>
              <a:buSzPts val="1900"/>
              <a:buNone/>
              <a:defRPr sz="2000">
                <a:solidFill>
                  <a:schemeClr val="lt1"/>
                </a:solidFill>
              </a:defRPr>
            </a:lvl1pPr>
            <a:lvl2pPr lvl="1" algn="ctr">
              <a:spcBef>
                <a:spcPts val="360"/>
              </a:spcBef>
              <a:spcAft>
                <a:spcPts val="0"/>
              </a:spcAft>
              <a:buSzPts val="1620"/>
              <a:buNone/>
              <a:defRPr/>
            </a:lvl2pPr>
            <a:lvl3pPr lvl="2" algn="ctr">
              <a:spcBef>
                <a:spcPts val="360"/>
              </a:spcBef>
              <a:spcAft>
                <a:spcPts val="0"/>
              </a:spcAft>
              <a:buSzPts val="1800"/>
              <a:buNone/>
              <a:defRPr/>
            </a:lvl3pPr>
            <a:lvl4pPr lvl="3" algn="ctr">
              <a:spcBef>
                <a:spcPts val="360"/>
              </a:spcBef>
              <a:spcAft>
                <a:spcPts val="0"/>
              </a:spcAft>
              <a:buSzPts val="1800"/>
              <a:buNone/>
              <a:defRPr/>
            </a:lvl4pPr>
            <a:lvl5pPr lvl="4" algn="ctr">
              <a:spcBef>
                <a:spcPts val="360"/>
              </a:spcBef>
              <a:spcAft>
                <a:spcPts val="0"/>
              </a:spcAft>
              <a:buSzPts val="1800"/>
              <a:buNone/>
              <a:defRPr/>
            </a:lvl5pPr>
            <a:lvl6pPr lvl="5" algn="ctr">
              <a:spcBef>
                <a:spcPts val="360"/>
              </a:spcBef>
              <a:spcAft>
                <a:spcPts val="0"/>
              </a:spcAft>
              <a:buSzPts val="1800"/>
              <a:buNone/>
              <a:defRPr/>
            </a:lvl6pPr>
            <a:lvl7pPr lvl="6" algn="ctr">
              <a:spcBef>
                <a:spcPts val="360"/>
              </a:spcBef>
              <a:spcAft>
                <a:spcPts val="0"/>
              </a:spcAft>
              <a:buSzPts val="180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p:txBody>
      </p:sp>
      <p:sp>
        <p:nvSpPr>
          <p:cNvPr id="45" name="Google Shape;45;p15"/>
          <p:cNvSpPr/>
          <p:nvPr/>
        </p:nvSpPr>
        <p:spPr>
          <a:xfrm>
            <a:off x="340388" y="5047394"/>
            <a:ext cx="97536" cy="16916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46" name="Google Shape;46;p15"/>
          <p:cNvSpPr/>
          <p:nvPr/>
        </p:nvSpPr>
        <p:spPr>
          <a:xfrm>
            <a:off x="340388" y="4796819"/>
            <a:ext cx="97536" cy="228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47" name="Google Shape;47;p15"/>
          <p:cNvSpPr/>
          <p:nvPr/>
        </p:nvSpPr>
        <p:spPr>
          <a:xfrm>
            <a:off x="340388" y="4637685"/>
            <a:ext cx="97536" cy="1371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48" name="Google Shape;48;p15"/>
          <p:cNvSpPr/>
          <p:nvPr/>
        </p:nvSpPr>
        <p:spPr>
          <a:xfrm>
            <a:off x="340388" y="4542559"/>
            <a:ext cx="97536" cy="7315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9" name="Shape 49"/>
        <p:cNvGrpSpPr/>
        <p:nvPr/>
      </p:nvGrpSpPr>
      <p:grpSpPr>
        <a:xfrm>
          <a:off x="0" y="0"/>
          <a:ext cx="0" cy="0"/>
          <a:chOff x="0" y="0"/>
          <a:chExt cx="0" cy="0"/>
        </a:xfrm>
      </p:grpSpPr>
      <p:sp>
        <p:nvSpPr>
          <p:cNvPr id="50" name="Google Shape;50;p16"/>
          <p:cNvSpPr/>
          <p:nvPr/>
        </p:nvSpPr>
        <p:spPr>
          <a:xfrm>
            <a:off x="6438603" y="1073888"/>
            <a:ext cx="5762848" cy="5791200"/>
          </a:xfrm>
          <a:custGeom>
            <a:rect b="b" l="l" r="r" t="t"/>
            <a:pathLst>
              <a:path extrusionOk="0" h="3648" w="2736">
                <a:moveTo>
                  <a:pt x="0" y="3648"/>
                </a:moveTo>
                <a:lnTo>
                  <a:pt x="720" y="2016"/>
                </a:lnTo>
                <a:lnTo>
                  <a:pt x="2736" y="672"/>
                </a:lnTo>
                <a:lnTo>
                  <a:pt x="2736" y="720"/>
                </a:lnTo>
                <a:lnTo>
                  <a:pt x="744" y="2038"/>
                </a:lnTo>
                <a:lnTo>
                  <a:pt x="48" y="3648"/>
                </a:lnTo>
                <a:lnTo>
                  <a:pt x="48" y="3648"/>
                </a:lnTo>
                <a:close/>
              </a:path>
            </a:pathLst>
          </a:custGeom>
          <a:noFill/>
          <a:ln cap="flat" cmpd="sng" w="9525">
            <a:solidFill>
              <a:schemeClr val="accent2">
                <a:alpha val="52941"/>
              </a:scheme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51" name="Google Shape;51;p16"/>
          <p:cNvSpPr/>
          <p:nvPr/>
        </p:nvSpPr>
        <p:spPr>
          <a:xfrm>
            <a:off x="498621" y="0"/>
            <a:ext cx="7352715" cy="6615332"/>
          </a:xfrm>
          <a:custGeom>
            <a:rect b="b" l="l" r="r" t="t"/>
            <a:pathLst>
              <a:path extrusionOk="0" h="4128" w="3504">
                <a:moveTo>
                  <a:pt x="0" y="4080"/>
                </a:moveTo>
                <a:lnTo>
                  <a:pt x="0" y="4128"/>
                </a:lnTo>
                <a:lnTo>
                  <a:pt x="3504" y="2640"/>
                </a:lnTo>
                <a:lnTo>
                  <a:pt x="2880" y="0"/>
                </a:lnTo>
                <a:lnTo>
                  <a:pt x="2832" y="0"/>
                </a:lnTo>
                <a:lnTo>
                  <a:pt x="3465" y="2619"/>
                </a:lnTo>
                <a:lnTo>
                  <a:pt x="0" y="4080"/>
                </a:lnTo>
                <a:close/>
              </a:path>
            </a:pathLst>
          </a:custGeom>
          <a:noFill/>
          <a:ln cap="flat" cmpd="sng" w="9525">
            <a:solidFill>
              <a:schemeClr val="accent2">
                <a:alpha val="52941"/>
              </a:scheme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52" name="Google Shape;52;p16"/>
          <p:cNvSpPr/>
          <p:nvPr/>
        </p:nvSpPr>
        <p:spPr>
          <a:xfrm rot="5236414">
            <a:off x="6635304" y="1285480"/>
            <a:ext cx="4114800" cy="1584960"/>
          </a:xfrm>
          <a:custGeom>
            <a:rect b="b" l="l" r="r" t="t"/>
            <a:pathLst>
              <a:path extrusionOk="0" h="1344" w="3552">
                <a:moveTo>
                  <a:pt x="0" y="0"/>
                </a:moveTo>
                <a:lnTo>
                  <a:pt x="3552" y="1344"/>
                </a:lnTo>
                <a:lnTo>
                  <a:pt x="0" y="48"/>
                </a:lnTo>
                <a:lnTo>
                  <a:pt x="0" y="0"/>
                </a:lnTo>
                <a:close/>
              </a:path>
            </a:pathLst>
          </a:custGeom>
          <a:solidFill>
            <a:srgbClr val="566885">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53" name="Google Shape;53;p16"/>
          <p:cNvSpPr/>
          <p:nvPr/>
        </p:nvSpPr>
        <p:spPr>
          <a:xfrm>
            <a:off x="7924800" y="0"/>
            <a:ext cx="3657600" cy="4267200"/>
          </a:xfrm>
          <a:custGeom>
            <a:rect b="b" l="l" r="r" t="t"/>
            <a:pathLst>
              <a:path extrusionOk="0" h="2688" w="1728">
                <a:moveTo>
                  <a:pt x="1104" y="0"/>
                </a:moveTo>
                <a:lnTo>
                  <a:pt x="1728" y="0"/>
                </a:lnTo>
                <a:lnTo>
                  <a:pt x="0" y="2688"/>
                </a:lnTo>
                <a:lnTo>
                  <a:pt x="1104" y="0"/>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54" name="Google Shape;54;p16"/>
          <p:cNvSpPr/>
          <p:nvPr/>
        </p:nvSpPr>
        <p:spPr>
          <a:xfrm>
            <a:off x="7924800" y="4267200"/>
            <a:ext cx="4267200" cy="1143000"/>
          </a:xfrm>
          <a:custGeom>
            <a:rect b="b" l="l" r="r" t="t"/>
            <a:pathLst>
              <a:path extrusionOk="0" h="720" w="2016">
                <a:moveTo>
                  <a:pt x="0" y="0"/>
                </a:moveTo>
                <a:lnTo>
                  <a:pt x="2016" y="240"/>
                </a:lnTo>
                <a:lnTo>
                  <a:pt x="2016" y="720"/>
                </a:lnTo>
                <a:lnTo>
                  <a:pt x="0" y="0"/>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55" name="Google Shape;55;p16"/>
          <p:cNvSpPr/>
          <p:nvPr/>
        </p:nvSpPr>
        <p:spPr>
          <a:xfrm>
            <a:off x="7924800" y="0"/>
            <a:ext cx="1828800" cy="4267200"/>
          </a:xfrm>
          <a:custGeom>
            <a:rect b="b" l="l" r="r" t="t"/>
            <a:pathLst>
              <a:path extrusionOk="0" h="2688" w="864">
                <a:moveTo>
                  <a:pt x="864" y="0"/>
                </a:moveTo>
                <a:lnTo>
                  <a:pt x="0" y="2688"/>
                </a:lnTo>
                <a:lnTo>
                  <a:pt x="768" y="0"/>
                </a:lnTo>
                <a:lnTo>
                  <a:pt x="864" y="0"/>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56" name="Google Shape;56;p16"/>
          <p:cNvSpPr/>
          <p:nvPr/>
        </p:nvSpPr>
        <p:spPr>
          <a:xfrm>
            <a:off x="7931152" y="4246564"/>
            <a:ext cx="2787649" cy="2611437"/>
          </a:xfrm>
          <a:custGeom>
            <a:rect b="b" l="l" r="r" t="t"/>
            <a:pathLst>
              <a:path extrusionOk="0" h="1645" w="1317">
                <a:moveTo>
                  <a:pt x="1071" y="1645"/>
                </a:moveTo>
                <a:lnTo>
                  <a:pt x="1317" y="1645"/>
                </a:lnTo>
                <a:lnTo>
                  <a:pt x="0" y="0"/>
                </a:lnTo>
                <a:lnTo>
                  <a:pt x="1071" y="1645"/>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57" name="Google Shape;57;p16"/>
          <p:cNvSpPr/>
          <p:nvPr/>
        </p:nvSpPr>
        <p:spPr>
          <a:xfrm>
            <a:off x="7924800" y="4267200"/>
            <a:ext cx="2133600" cy="2590800"/>
          </a:xfrm>
          <a:custGeom>
            <a:rect b="b" l="l" r="r" t="t"/>
            <a:pathLst>
              <a:path extrusionOk="0" h="1632" w="1008">
                <a:moveTo>
                  <a:pt x="1008" y="1632"/>
                </a:moveTo>
                <a:lnTo>
                  <a:pt x="0" y="0"/>
                </a:lnTo>
                <a:lnTo>
                  <a:pt x="960" y="1632"/>
                </a:lnTo>
                <a:lnTo>
                  <a:pt x="1008" y="1632"/>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58" name="Google Shape;58;p16"/>
          <p:cNvSpPr/>
          <p:nvPr/>
        </p:nvSpPr>
        <p:spPr>
          <a:xfrm>
            <a:off x="7924800" y="1371600"/>
            <a:ext cx="4267200" cy="2895600"/>
          </a:xfrm>
          <a:custGeom>
            <a:rect b="b" l="l" r="r" t="t"/>
            <a:pathLst>
              <a:path extrusionOk="0" h="1824" w="2016">
                <a:moveTo>
                  <a:pt x="2016" y="0"/>
                </a:moveTo>
                <a:lnTo>
                  <a:pt x="2016" y="144"/>
                </a:lnTo>
                <a:lnTo>
                  <a:pt x="0" y="1824"/>
                </a:lnTo>
                <a:lnTo>
                  <a:pt x="2016" y="0"/>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59" name="Google Shape;59;p16"/>
          <p:cNvSpPr/>
          <p:nvPr/>
        </p:nvSpPr>
        <p:spPr>
          <a:xfrm>
            <a:off x="7924800" y="1752600"/>
            <a:ext cx="4267200" cy="2514600"/>
          </a:xfrm>
          <a:custGeom>
            <a:rect b="b" l="l" r="r" t="t"/>
            <a:pathLst>
              <a:path extrusionOk="0" h="1584" w="2016">
                <a:moveTo>
                  <a:pt x="2016" y="0"/>
                </a:moveTo>
                <a:lnTo>
                  <a:pt x="0" y="1584"/>
                </a:lnTo>
                <a:lnTo>
                  <a:pt x="2016" y="48"/>
                </a:lnTo>
                <a:lnTo>
                  <a:pt x="2016" y="0"/>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60" name="Google Shape;60;p16"/>
          <p:cNvSpPr/>
          <p:nvPr/>
        </p:nvSpPr>
        <p:spPr>
          <a:xfrm>
            <a:off x="1320800" y="4267200"/>
            <a:ext cx="6604000" cy="2590800"/>
          </a:xfrm>
          <a:custGeom>
            <a:rect b="b" l="l" r="r" t="t"/>
            <a:pathLst>
              <a:path extrusionOk="0" h="1632" w="3120">
                <a:moveTo>
                  <a:pt x="0" y="1632"/>
                </a:moveTo>
                <a:lnTo>
                  <a:pt x="3120" y="0"/>
                </a:lnTo>
                <a:lnTo>
                  <a:pt x="1056" y="1632"/>
                </a:lnTo>
                <a:lnTo>
                  <a:pt x="0" y="1632"/>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61" name="Google Shape;61;p16"/>
          <p:cNvSpPr/>
          <p:nvPr/>
        </p:nvSpPr>
        <p:spPr>
          <a:xfrm>
            <a:off x="711200" y="4267200"/>
            <a:ext cx="7112000" cy="2590800"/>
          </a:xfrm>
          <a:custGeom>
            <a:rect b="b" l="l" r="r" t="t"/>
            <a:pathLst>
              <a:path extrusionOk="0" h="1632" w="3360">
                <a:moveTo>
                  <a:pt x="0" y="1632"/>
                </a:moveTo>
                <a:lnTo>
                  <a:pt x="3360" y="0"/>
                </a:lnTo>
                <a:lnTo>
                  <a:pt x="144" y="1632"/>
                </a:lnTo>
                <a:lnTo>
                  <a:pt x="0" y="1632"/>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62" name="Google Shape;62;p16"/>
          <p:cNvSpPr/>
          <p:nvPr/>
        </p:nvSpPr>
        <p:spPr>
          <a:xfrm>
            <a:off x="489099" y="2438400"/>
            <a:ext cx="7518400" cy="1828800"/>
          </a:xfrm>
          <a:custGeom>
            <a:rect b="b" l="l" r="r" t="t"/>
            <a:pathLst>
              <a:path extrusionOk="0" h="1152" w="3552">
                <a:moveTo>
                  <a:pt x="0" y="0"/>
                </a:moveTo>
                <a:lnTo>
                  <a:pt x="3504" y="1152"/>
                </a:lnTo>
                <a:lnTo>
                  <a:pt x="0" y="384"/>
                </a:lnTo>
                <a:lnTo>
                  <a:pt x="0" y="0"/>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63" name="Google Shape;63;p16"/>
          <p:cNvSpPr/>
          <p:nvPr/>
        </p:nvSpPr>
        <p:spPr>
          <a:xfrm>
            <a:off x="489099" y="2133600"/>
            <a:ext cx="7518400" cy="2133600"/>
          </a:xfrm>
          <a:custGeom>
            <a:rect b="b" l="l" r="r" t="t"/>
            <a:pathLst>
              <a:path extrusionOk="0" h="1344" w="3552">
                <a:moveTo>
                  <a:pt x="0" y="0"/>
                </a:moveTo>
                <a:lnTo>
                  <a:pt x="3552" y="1344"/>
                </a:lnTo>
                <a:lnTo>
                  <a:pt x="0" y="48"/>
                </a:lnTo>
                <a:lnTo>
                  <a:pt x="0" y="0"/>
                </a:lnTo>
                <a:close/>
              </a:path>
            </a:pathLst>
          </a:custGeom>
          <a:solidFill>
            <a:srgbClr val="536888">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64" name="Google Shape;64;p16"/>
          <p:cNvSpPr/>
          <p:nvPr/>
        </p:nvSpPr>
        <p:spPr>
          <a:xfrm>
            <a:off x="6096000" y="4267200"/>
            <a:ext cx="1828800" cy="2590800"/>
          </a:xfrm>
          <a:custGeom>
            <a:rect b="b" l="l" r="r" t="t"/>
            <a:pathLst>
              <a:path extrusionOk="0" h="1632" w="864">
                <a:moveTo>
                  <a:pt x="0" y="1632"/>
                </a:moveTo>
                <a:lnTo>
                  <a:pt x="96" y="1632"/>
                </a:lnTo>
                <a:lnTo>
                  <a:pt x="864" y="0"/>
                </a:lnTo>
                <a:lnTo>
                  <a:pt x="0" y="1632"/>
                </a:lnTo>
                <a:close/>
              </a:path>
            </a:pathLst>
          </a:custGeom>
          <a:solidFill>
            <a:srgbClr val="566885">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65" name="Google Shape;65;p16"/>
          <p:cNvSpPr txBox="1"/>
          <p:nvPr>
            <p:ph idx="1" type="body"/>
          </p:nvPr>
        </p:nvSpPr>
        <p:spPr>
          <a:xfrm>
            <a:off x="942536" y="1351672"/>
            <a:ext cx="7624064" cy="977486"/>
          </a:xfrm>
          <a:prstGeom prst="rect">
            <a:avLst/>
          </a:prstGeom>
          <a:noFill/>
          <a:ln>
            <a:noFill/>
          </a:ln>
        </p:spPr>
        <p:txBody>
          <a:bodyPr anchorCtr="0" anchor="t" bIns="0" lIns="82275" spcFirstLastPara="1" rIns="91425" wrap="square" tIns="45700">
            <a:normAutofit/>
          </a:bodyPr>
          <a:lstStyle>
            <a:lvl1pPr indent="-228600" lvl="0" marL="457200" algn="l">
              <a:spcBef>
                <a:spcPts val="700"/>
              </a:spcBef>
              <a:spcAft>
                <a:spcPts val="0"/>
              </a:spcAft>
              <a:buSzPts val="1900"/>
              <a:buNone/>
              <a:defRPr sz="2000">
                <a:solidFill>
                  <a:schemeClr val="lt1"/>
                </a:solidFill>
              </a:defRPr>
            </a:lvl1pPr>
            <a:lvl2pPr indent="-228600" lvl="1" marL="914400" algn="l">
              <a:spcBef>
                <a:spcPts val="360"/>
              </a:spcBef>
              <a:spcAft>
                <a:spcPts val="0"/>
              </a:spcAft>
              <a:buSzPts val="1620"/>
              <a:buNone/>
              <a:defRPr sz="1800">
                <a:solidFill>
                  <a:schemeClr val="lt1"/>
                </a:solidFill>
              </a:defRPr>
            </a:lvl2pPr>
            <a:lvl3pPr indent="-228600" lvl="2" marL="1371600" algn="l">
              <a:spcBef>
                <a:spcPts val="320"/>
              </a:spcBef>
              <a:spcAft>
                <a:spcPts val="0"/>
              </a:spcAft>
              <a:buSzPts val="1600"/>
              <a:buNone/>
              <a:defRPr sz="1600">
                <a:solidFill>
                  <a:schemeClr val="lt1"/>
                </a:solidFill>
              </a:defRPr>
            </a:lvl3pPr>
            <a:lvl4pPr indent="-228600" lvl="3" marL="1828800" algn="l">
              <a:spcBef>
                <a:spcPts val="280"/>
              </a:spcBef>
              <a:spcAft>
                <a:spcPts val="0"/>
              </a:spcAft>
              <a:buSzPts val="1400"/>
              <a:buNone/>
              <a:defRPr sz="1400">
                <a:solidFill>
                  <a:schemeClr val="lt1"/>
                </a:solidFill>
              </a:defRPr>
            </a:lvl4pPr>
            <a:lvl5pPr indent="-228600" lvl="4" marL="2286000" algn="l">
              <a:spcBef>
                <a:spcPts val="280"/>
              </a:spcBef>
              <a:spcAft>
                <a:spcPts val="0"/>
              </a:spcAft>
              <a:buSzPts val="1400"/>
              <a:buNone/>
              <a:defRPr sz="1400">
                <a:solidFill>
                  <a:schemeClr val="lt1"/>
                </a:solidFill>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6" name="Google Shape;66;p16"/>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6"/>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6"/>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69" name="Google Shape;69;p16"/>
          <p:cNvSpPr/>
          <p:nvPr/>
        </p:nvSpPr>
        <p:spPr>
          <a:xfrm>
            <a:off x="484213" y="402265"/>
            <a:ext cx="11338560" cy="886265"/>
          </a:xfrm>
          <a:prstGeom prst="rect">
            <a:avLst/>
          </a:prstGeom>
          <a:solidFill>
            <a:srgbClr val="566885">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70" name="Google Shape;70;p16"/>
          <p:cNvSpPr txBox="1"/>
          <p:nvPr>
            <p:ph type="title"/>
          </p:nvPr>
        </p:nvSpPr>
        <p:spPr>
          <a:xfrm>
            <a:off x="942536" y="512064"/>
            <a:ext cx="10875264" cy="777240"/>
          </a:xfrm>
          <a:prstGeom prst="rect">
            <a:avLst/>
          </a:prstGeom>
          <a:noFill/>
          <a:ln>
            <a:noFill/>
          </a:ln>
        </p:spPr>
        <p:txBody>
          <a:bodyPr anchorCtr="0" anchor="t" bIns="45700" lIns="91425" spcFirstLastPara="1" rIns="91425" wrap="square" tIns="64000">
            <a:noAutofit/>
          </a:bodyPr>
          <a:lstStyle>
            <a:lvl1pPr lvl="0" algn="l">
              <a:spcBef>
                <a:spcPts val="0"/>
              </a:spcBef>
              <a:spcAft>
                <a:spcPts val="0"/>
              </a:spcAft>
              <a:buClr>
                <a:srgbClr val="C1EDFF"/>
              </a:buClr>
              <a:buSzPts val="3800"/>
              <a:buFont typeface="Consolas"/>
              <a:buNone/>
              <a:defRPr b="0" sz="38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6"/>
          <p:cNvSpPr/>
          <p:nvPr/>
        </p:nvSpPr>
        <p:spPr>
          <a:xfrm flipH="1">
            <a:off x="495384" y="680477"/>
            <a:ext cx="36576"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72" name="Google Shape;72;p16"/>
          <p:cNvSpPr/>
          <p:nvPr/>
        </p:nvSpPr>
        <p:spPr>
          <a:xfrm flipH="1">
            <a:off x="548145" y="680477"/>
            <a:ext cx="36576"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73" name="Google Shape;73;p16"/>
          <p:cNvSpPr/>
          <p:nvPr/>
        </p:nvSpPr>
        <p:spPr>
          <a:xfrm flipH="1">
            <a:off x="597933" y="680477"/>
            <a:ext cx="12192"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74" name="Google Shape;74;p16"/>
          <p:cNvSpPr/>
          <p:nvPr/>
        </p:nvSpPr>
        <p:spPr>
          <a:xfrm flipH="1">
            <a:off x="635603" y="680477"/>
            <a:ext cx="12192"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75" name="Google Shape;75;p16"/>
          <p:cNvSpPr/>
          <p:nvPr/>
        </p:nvSpPr>
        <p:spPr>
          <a:xfrm>
            <a:off x="667304" y="680477"/>
            <a:ext cx="48768"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09600" y="512064"/>
            <a:ext cx="10972800" cy="9144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rgbClr val="C1ED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19125" y="1770502"/>
            <a:ext cx="5384800" cy="4525963"/>
          </a:xfrm>
          <a:prstGeom prst="rect">
            <a:avLst/>
          </a:prstGeom>
          <a:noFill/>
          <a:ln>
            <a:noFill/>
          </a:ln>
        </p:spPr>
        <p:txBody>
          <a:bodyPr anchorCtr="0" anchor="t" bIns="45700" lIns="91425" spcFirstLastPara="1" rIns="91425" wrap="square" tIns="45700">
            <a:normAutofit/>
          </a:bodyPr>
          <a:lstStyle>
            <a:lvl1pPr indent="-397510" lvl="0" marL="457200" algn="l">
              <a:spcBef>
                <a:spcPts val="700"/>
              </a:spcBef>
              <a:spcAft>
                <a:spcPts val="0"/>
              </a:spcAft>
              <a:buSzPts val="2660"/>
              <a:buChar char="▪"/>
              <a:defRPr sz="2800"/>
            </a:lvl1pPr>
            <a:lvl2pPr indent="-365760" lvl="1" marL="914400" algn="l">
              <a:spcBef>
                <a:spcPts val="480"/>
              </a:spcBef>
              <a:spcAft>
                <a:spcPts val="0"/>
              </a:spcAft>
              <a:buSzPts val="2160"/>
              <a:buChar char="🢭"/>
              <a:defRPr sz="2400"/>
            </a:lvl2pPr>
            <a:lvl3pPr indent="-355600" lvl="2" marL="1371600" algn="l">
              <a:spcBef>
                <a:spcPts val="400"/>
              </a:spcBef>
              <a:spcAft>
                <a:spcPts val="0"/>
              </a:spcAft>
              <a:buSzPts val="20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9" name="Google Shape;79;p17"/>
          <p:cNvSpPr txBox="1"/>
          <p:nvPr>
            <p:ph idx="2" type="body"/>
          </p:nvPr>
        </p:nvSpPr>
        <p:spPr>
          <a:xfrm>
            <a:off x="6207125" y="1770502"/>
            <a:ext cx="5384800" cy="4525963"/>
          </a:xfrm>
          <a:prstGeom prst="rect">
            <a:avLst/>
          </a:prstGeom>
          <a:noFill/>
          <a:ln>
            <a:noFill/>
          </a:ln>
        </p:spPr>
        <p:txBody>
          <a:bodyPr anchorCtr="0" anchor="t" bIns="45700" lIns="91425" spcFirstLastPara="1" rIns="91425" wrap="square" tIns="45700">
            <a:normAutofit/>
          </a:bodyPr>
          <a:lstStyle>
            <a:lvl1pPr indent="-397510" lvl="0" marL="457200" algn="l">
              <a:spcBef>
                <a:spcPts val="700"/>
              </a:spcBef>
              <a:spcAft>
                <a:spcPts val="0"/>
              </a:spcAft>
              <a:buSzPts val="2660"/>
              <a:buChar char="▪"/>
              <a:defRPr sz="2800"/>
            </a:lvl1pPr>
            <a:lvl2pPr indent="-365760" lvl="1" marL="914400" algn="l">
              <a:spcBef>
                <a:spcPts val="480"/>
              </a:spcBef>
              <a:spcAft>
                <a:spcPts val="0"/>
              </a:spcAft>
              <a:buSzPts val="2160"/>
              <a:buChar char="🢭"/>
              <a:defRPr sz="2400"/>
            </a:lvl2pPr>
            <a:lvl3pPr indent="-355600" lvl="2" marL="1371600" algn="l">
              <a:spcBef>
                <a:spcPts val="400"/>
              </a:spcBef>
              <a:spcAft>
                <a:spcPts val="0"/>
              </a:spcAft>
              <a:buSzPts val="20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0" name="Google Shape;80;p17"/>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83" name="Shape 83"/>
        <p:cNvGrpSpPr/>
        <p:nvPr/>
      </p:nvGrpSpPr>
      <p:grpSpPr>
        <a:xfrm>
          <a:off x="0" y="0"/>
          <a:ext cx="0" cy="0"/>
          <a:chOff x="0" y="0"/>
          <a:chExt cx="0" cy="0"/>
        </a:xfrm>
      </p:grpSpPr>
      <p:sp>
        <p:nvSpPr>
          <p:cNvPr id="84" name="Google Shape;84;p18"/>
          <p:cNvSpPr/>
          <p:nvPr/>
        </p:nvSpPr>
        <p:spPr>
          <a:xfrm>
            <a:off x="0" y="402266"/>
            <a:ext cx="11822773" cy="886265"/>
          </a:xfrm>
          <a:prstGeom prst="rect">
            <a:avLst/>
          </a:prstGeom>
          <a:solidFill>
            <a:srgbClr val="566885">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85" name="Google Shape;85;p18"/>
          <p:cNvSpPr txBox="1"/>
          <p:nvPr>
            <p:ph type="title"/>
          </p:nvPr>
        </p:nvSpPr>
        <p:spPr>
          <a:xfrm>
            <a:off x="673099" y="512064"/>
            <a:ext cx="10363200" cy="9144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rgbClr val="C1EDFF"/>
              </a:buClr>
              <a:buSzPts val="4000"/>
              <a:buFont typeface="Consolas"/>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18"/>
          <p:cNvSpPr txBox="1"/>
          <p:nvPr>
            <p:ph idx="1" type="body"/>
          </p:nvPr>
        </p:nvSpPr>
        <p:spPr>
          <a:xfrm>
            <a:off x="609600" y="1809750"/>
            <a:ext cx="5386917" cy="639762"/>
          </a:xfrm>
          <a:prstGeom prst="rect">
            <a:avLst/>
          </a:prstGeom>
          <a:noFill/>
          <a:ln>
            <a:noFill/>
          </a:ln>
        </p:spPr>
        <p:txBody>
          <a:bodyPr anchorCtr="0" anchor="ctr" bIns="45700" lIns="91425" spcFirstLastPara="1" rIns="91425" wrap="square" tIns="45700">
            <a:normAutofit/>
          </a:bodyPr>
          <a:lstStyle>
            <a:lvl1pPr indent="-228600" lvl="0" marL="457200" algn="l">
              <a:spcBef>
                <a:spcPts val="700"/>
              </a:spcBef>
              <a:spcAft>
                <a:spcPts val="0"/>
              </a:spcAft>
              <a:buSzPts val="2280"/>
              <a:buNone/>
              <a:defRPr b="1" sz="2400">
                <a:solidFill>
                  <a:schemeClr val="accent2"/>
                </a:solidFill>
              </a:defRPr>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80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7" name="Google Shape;87;p18"/>
          <p:cNvSpPr txBox="1"/>
          <p:nvPr>
            <p:ph idx="2" type="body"/>
          </p:nvPr>
        </p:nvSpPr>
        <p:spPr>
          <a:xfrm>
            <a:off x="6193368" y="1809750"/>
            <a:ext cx="5389033" cy="639762"/>
          </a:xfrm>
          <a:prstGeom prst="rect">
            <a:avLst/>
          </a:prstGeom>
          <a:noFill/>
          <a:ln>
            <a:noFill/>
          </a:ln>
        </p:spPr>
        <p:txBody>
          <a:bodyPr anchorCtr="0" anchor="ctr" bIns="45700" lIns="91425" spcFirstLastPara="1" rIns="91425" wrap="square" tIns="45700">
            <a:normAutofit/>
          </a:bodyPr>
          <a:lstStyle>
            <a:lvl1pPr indent="-228600" lvl="0" marL="457200" algn="l">
              <a:spcBef>
                <a:spcPts val="700"/>
              </a:spcBef>
              <a:spcAft>
                <a:spcPts val="0"/>
              </a:spcAft>
              <a:buSzPts val="2280"/>
              <a:buNone/>
              <a:defRPr b="1" sz="2400">
                <a:solidFill>
                  <a:schemeClr val="accent2"/>
                </a:solidFill>
              </a:defRPr>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80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8" name="Google Shape;88;p18"/>
          <p:cNvSpPr txBox="1"/>
          <p:nvPr>
            <p:ph idx="3" type="body"/>
          </p:nvPr>
        </p:nvSpPr>
        <p:spPr>
          <a:xfrm>
            <a:off x="609600" y="2459037"/>
            <a:ext cx="5386917" cy="3959352"/>
          </a:xfrm>
          <a:prstGeom prst="rect">
            <a:avLst/>
          </a:prstGeom>
          <a:noFill/>
          <a:ln>
            <a:noFill/>
          </a:ln>
        </p:spPr>
        <p:txBody>
          <a:bodyPr anchorCtr="0" anchor="t" bIns="45700" lIns="91425" spcFirstLastPara="1" rIns="91425" wrap="square" tIns="45700">
            <a:normAutofit/>
          </a:bodyPr>
          <a:lstStyle>
            <a:lvl1pPr indent="-373380" lvl="0" marL="457200" algn="l">
              <a:spcBef>
                <a:spcPts val="700"/>
              </a:spcBef>
              <a:spcAft>
                <a:spcPts val="0"/>
              </a:spcAft>
              <a:buSzPts val="2280"/>
              <a:buChar char="▪"/>
              <a:defRPr sz="2400"/>
            </a:lvl1pPr>
            <a:lvl2pPr indent="-342900" lvl="1" marL="914400" algn="l">
              <a:spcBef>
                <a:spcPts val="400"/>
              </a:spcBef>
              <a:spcAft>
                <a:spcPts val="0"/>
              </a:spcAft>
              <a:buSzPts val="1800"/>
              <a:buChar char="🢭"/>
              <a:defRPr sz="2000"/>
            </a:lvl2pPr>
            <a:lvl3pPr indent="-342900" lvl="2" marL="1371600" algn="l">
              <a:spcBef>
                <a:spcPts val="360"/>
              </a:spcBef>
              <a:spcAft>
                <a:spcPts val="0"/>
              </a:spcAft>
              <a:buSzPts val="180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9" name="Google Shape;89;p18"/>
          <p:cNvSpPr txBox="1"/>
          <p:nvPr>
            <p:ph idx="4" type="body"/>
          </p:nvPr>
        </p:nvSpPr>
        <p:spPr>
          <a:xfrm>
            <a:off x="6193368" y="2459037"/>
            <a:ext cx="5389033" cy="3959352"/>
          </a:xfrm>
          <a:prstGeom prst="rect">
            <a:avLst/>
          </a:prstGeom>
          <a:noFill/>
          <a:ln>
            <a:noFill/>
          </a:ln>
        </p:spPr>
        <p:txBody>
          <a:bodyPr anchorCtr="0" anchor="t" bIns="45700" lIns="91425" spcFirstLastPara="1" rIns="91425" wrap="square" tIns="45700">
            <a:normAutofit/>
          </a:bodyPr>
          <a:lstStyle>
            <a:lvl1pPr indent="-373380" lvl="0" marL="457200" algn="l">
              <a:spcBef>
                <a:spcPts val="700"/>
              </a:spcBef>
              <a:spcAft>
                <a:spcPts val="0"/>
              </a:spcAft>
              <a:buSzPts val="2280"/>
              <a:buChar char="▪"/>
              <a:defRPr sz="2400"/>
            </a:lvl1pPr>
            <a:lvl2pPr indent="-342900" lvl="1" marL="914400" algn="l">
              <a:spcBef>
                <a:spcPts val="400"/>
              </a:spcBef>
              <a:spcAft>
                <a:spcPts val="0"/>
              </a:spcAft>
              <a:buSzPts val="1800"/>
              <a:buChar char="🢭"/>
              <a:defRPr sz="2000"/>
            </a:lvl2pPr>
            <a:lvl3pPr indent="-342900" lvl="2" marL="1371600" algn="l">
              <a:spcBef>
                <a:spcPts val="360"/>
              </a:spcBef>
              <a:spcAft>
                <a:spcPts val="0"/>
              </a:spcAft>
              <a:buSzPts val="180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0" name="Google Shape;90;p18"/>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8"/>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93" name="Google Shape;93;p18"/>
          <p:cNvSpPr/>
          <p:nvPr/>
        </p:nvSpPr>
        <p:spPr>
          <a:xfrm>
            <a:off x="117053" y="680477"/>
            <a:ext cx="60960" cy="3657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94" name="Google Shape;94;p18"/>
          <p:cNvSpPr/>
          <p:nvPr/>
        </p:nvSpPr>
        <p:spPr>
          <a:xfrm>
            <a:off x="63073" y="680477"/>
            <a:ext cx="36576" cy="3657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95" name="Google Shape;95;p18"/>
          <p:cNvSpPr/>
          <p:nvPr/>
        </p:nvSpPr>
        <p:spPr>
          <a:xfrm>
            <a:off x="37669" y="680477"/>
            <a:ext cx="12192" cy="3657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96" name="Google Shape;96;p18"/>
          <p:cNvSpPr/>
          <p:nvPr/>
        </p:nvSpPr>
        <p:spPr>
          <a:xfrm>
            <a:off x="0" y="680477"/>
            <a:ext cx="12192" cy="3657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97" name="Google Shape;97;p18"/>
          <p:cNvSpPr/>
          <p:nvPr/>
        </p:nvSpPr>
        <p:spPr>
          <a:xfrm flipH="1">
            <a:off x="199693" y="680477"/>
            <a:ext cx="36576" cy="3657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98" name="Google Shape;98;p18"/>
          <p:cNvSpPr/>
          <p:nvPr/>
        </p:nvSpPr>
        <p:spPr>
          <a:xfrm flipH="1">
            <a:off x="252455" y="680477"/>
            <a:ext cx="36576" cy="3657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99" name="Google Shape;99;p18"/>
          <p:cNvSpPr/>
          <p:nvPr/>
        </p:nvSpPr>
        <p:spPr>
          <a:xfrm flipH="1">
            <a:off x="302243" y="680477"/>
            <a:ext cx="12192" cy="3657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100" name="Google Shape;100;p18"/>
          <p:cNvSpPr/>
          <p:nvPr/>
        </p:nvSpPr>
        <p:spPr>
          <a:xfrm flipH="1">
            <a:off x="339912" y="680477"/>
            <a:ext cx="12192" cy="3657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101" name="Google Shape;101;p18"/>
          <p:cNvSpPr/>
          <p:nvPr/>
        </p:nvSpPr>
        <p:spPr>
          <a:xfrm>
            <a:off x="371613" y="680477"/>
            <a:ext cx="48768" cy="3657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2" name="Shape 102"/>
        <p:cNvGrpSpPr/>
        <p:nvPr/>
      </p:nvGrpSpPr>
      <p:grpSpPr>
        <a:xfrm>
          <a:off x="0" y="0"/>
          <a:ext cx="0" cy="0"/>
          <a:chOff x="0" y="0"/>
          <a:chExt cx="0" cy="0"/>
        </a:xfrm>
      </p:grpSpPr>
      <p:sp>
        <p:nvSpPr>
          <p:cNvPr id="103" name="Google Shape;103;p19"/>
          <p:cNvSpPr txBox="1"/>
          <p:nvPr>
            <p:ph type="title"/>
          </p:nvPr>
        </p:nvSpPr>
        <p:spPr>
          <a:xfrm>
            <a:off x="1219200" y="512064"/>
            <a:ext cx="10363200" cy="9144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rgbClr val="C1EDFF"/>
              </a:buClr>
              <a:buSzPts val="4000"/>
              <a:buFont typeface="Consolas"/>
              <a:buNone/>
              <a:defRPr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9"/>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19"/>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9"/>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7" name="Shape 107"/>
        <p:cNvGrpSpPr/>
        <p:nvPr/>
      </p:nvGrpSpPr>
      <p:grpSpPr>
        <a:xfrm>
          <a:off x="0" y="0"/>
          <a:ext cx="0" cy="0"/>
          <a:chOff x="0" y="0"/>
          <a:chExt cx="0" cy="0"/>
        </a:xfrm>
      </p:grpSpPr>
      <p:sp>
        <p:nvSpPr>
          <p:cNvPr id="108" name="Google Shape;108;p20"/>
          <p:cNvSpPr txBox="1"/>
          <p:nvPr>
            <p:ph type="title"/>
          </p:nvPr>
        </p:nvSpPr>
        <p:spPr>
          <a:xfrm>
            <a:off x="914400" y="273050"/>
            <a:ext cx="10972800" cy="11620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rgbClr val="C1EDFF"/>
              </a:buClr>
              <a:buSzPts val="3600"/>
              <a:buFont typeface="Consolas"/>
              <a:buNone/>
              <a:defRPr b="0"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20"/>
          <p:cNvSpPr txBox="1"/>
          <p:nvPr>
            <p:ph idx="1" type="body"/>
          </p:nvPr>
        </p:nvSpPr>
        <p:spPr>
          <a:xfrm>
            <a:off x="914400" y="1435100"/>
            <a:ext cx="3352800" cy="4572000"/>
          </a:xfrm>
          <a:prstGeom prst="rect">
            <a:avLst/>
          </a:prstGeom>
          <a:noFill/>
          <a:ln>
            <a:noFill/>
          </a:ln>
        </p:spPr>
        <p:txBody>
          <a:bodyPr anchorCtr="0" anchor="t" bIns="45700" lIns="91425" spcFirstLastPara="1" rIns="91425" wrap="square" tIns="45700">
            <a:normAutofit/>
          </a:bodyPr>
          <a:lstStyle>
            <a:lvl1pPr indent="-228600" lvl="0" marL="457200" algn="l">
              <a:spcBef>
                <a:spcPts val="700"/>
              </a:spcBef>
              <a:spcAft>
                <a:spcPts val="0"/>
              </a:spcAft>
              <a:buSzPts val="1710"/>
              <a:buNone/>
              <a:defRPr sz="1800"/>
            </a:lvl1pPr>
            <a:lvl2pPr indent="-228600" lvl="1" marL="914400" algn="l">
              <a:spcBef>
                <a:spcPts val="240"/>
              </a:spcBef>
              <a:spcAft>
                <a:spcPts val="0"/>
              </a:spcAft>
              <a:buSzPts val="1080"/>
              <a:buNone/>
              <a:defRPr sz="1200"/>
            </a:lvl2pPr>
            <a:lvl3pPr indent="-228600" lvl="2" marL="1371600" algn="l">
              <a:spcBef>
                <a:spcPts val="200"/>
              </a:spcBef>
              <a:spcAft>
                <a:spcPts val="0"/>
              </a:spcAft>
              <a:buSzPts val="1000"/>
              <a:buNone/>
              <a:defRPr sz="1000"/>
            </a:lvl3pPr>
            <a:lvl4pPr indent="-228600" lvl="3" marL="1828800" algn="l">
              <a:spcBef>
                <a:spcPts val="180"/>
              </a:spcBef>
              <a:spcAft>
                <a:spcPts val="0"/>
              </a:spcAft>
              <a:buSzPts val="900"/>
              <a:buNone/>
              <a:defRPr sz="900"/>
            </a:lvl4pPr>
            <a:lvl5pPr indent="-228600" lvl="4" marL="2286000" algn="l">
              <a:spcBef>
                <a:spcPts val="180"/>
              </a:spcBef>
              <a:spcAft>
                <a:spcPts val="0"/>
              </a:spcAft>
              <a:buSzPts val="900"/>
              <a:buNone/>
              <a:defRPr sz="9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10" name="Google Shape;110;p20"/>
          <p:cNvSpPr txBox="1"/>
          <p:nvPr>
            <p:ph idx="2" type="body"/>
          </p:nvPr>
        </p:nvSpPr>
        <p:spPr>
          <a:xfrm>
            <a:off x="4572000" y="1435100"/>
            <a:ext cx="7315200" cy="4572000"/>
          </a:xfrm>
          <a:prstGeom prst="rect">
            <a:avLst/>
          </a:prstGeom>
          <a:noFill/>
          <a:ln>
            <a:noFill/>
          </a:ln>
        </p:spPr>
        <p:txBody>
          <a:bodyPr anchorCtr="0" anchor="t" bIns="45700" lIns="91425" spcFirstLastPara="1" rIns="91425" wrap="square" tIns="45700">
            <a:normAutofit/>
          </a:bodyPr>
          <a:lstStyle>
            <a:lvl1pPr indent="-421640" lvl="0" marL="457200" algn="l">
              <a:spcBef>
                <a:spcPts val="700"/>
              </a:spcBef>
              <a:spcAft>
                <a:spcPts val="0"/>
              </a:spcAft>
              <a:buSzPts val="3040"/>
              <a:buChar char="▪"/>
              <a:defRPr sz="3200"/>
            </a:lvl1pPr>
            <a:lvl2pPr indent="-388619" lvl="1" marL="914400" algn="l">
              <a:spcBef>
                <a:spcPts val="560"/>
              </a:spcBef>
              <a:spcAft>
                <a:spcPts val="0"/>
              </a:spcAft>
              <a:buSzPts val="2520"/>
              <a:buChar char="🢭"/>
              <a:defRPr sz="2800"/>
            </a:lvl2pPr>
            <a:lvl3pPr indent="-381000" lvl="2" marL="1371600" algn="l">
              <a:spcBef>
                <a:spcPts val="480"/>
              </a:spcBef>
              <a:spcAft>
                <a:spcPts val="0"/>
              </a:spcAft>
              <a:buSzPts val="2400"/>
              <a:buChar char="■"/>
              <a:defRPr sz="2400"/>
            </a:lvl3pPr>
            <a:lvl4pPr indent="-355600" lvl="3" marL="1828800" algn="l">
              <a:spcBef>
                <a:spcPts val="400"/>
              </a:spcBef>
              <a:spcAft>
                <a:spcPts val="0"/>
              </a:spcAft>
              <a:buSzPts val="2000"/>
              <a:buChar char="🢝"/>
              <a:defRPr sz="2000"/>
            </a:lvl4pPr>
            <a:lvl5pPr indent="-355600" lvl="4" marL="2286000" algn="l">
              <a:spcBef>
                <a:spcPts val="400"/>
              </a:spcBef>
              <a:spcAft>
                <a:spcPts val="0"/>
              </a:spcAft>
              <a:buSzPts val="2000"/>
              <a:buChar char="●"/>
              <a:defRPr sz="20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11" name="Google Shape;111;p20"/>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20"/>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0"/>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4" name="Shape 114"/>
        <p:cNvGrpSpPr/>
        <p:nvPr/>
      </p:nvGrpSpPr>
      <p:grpSpPr>
        <a:xfrm>
          <a:off x="0" y="0"/>
          <a:ext cx="0" cy="0"/>
          <a:chOff x="0" y="0"/>
          <a:chExt cx="0" cy="0"/>
        </a:xfrm>
      </p:grpSpPr>
      <p:sp>
        <p:nvSpPr>
          <p:cNvPr id="115" name="Google Shape;115;p21"/>
          <p:cNvSpPr/>
          <p:nvPr/>
        </p:nvSpPr>
        <p:spPr>
          <a:xfrm>
            <a:off x="490709" y="0"/>
            <a:ext cx="11704320" cy="1878037"/>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cxnSp>
        <p:nvCxnSpPr>
          <p:cNvPr id="116" name="Google Shape;116;p21"/>
          <p:cNvCxnSpPr/>
          <p:nvPr/>
        </p:nvCxnSpPr>
        <p:spPr>
          <a:xfrm>
            <a:off x="484260" y="1885028"/>
            <a:ext cx="11710163" cy="0"/>
          </a:xfrm>
          <a:prstGeom prst="straightConnector1">
            <a:avLst/>
          </a:prstGeom>
          <a:noFill/>
          <a:ln cap="flat" cmpd="sng" w="19050">
            <a:solidFill>
              <a:srgbClr val="FFFFFF"/>
            </a:solidFill>
            <a:prstDash val="solid"/>
            <a:miter lim="800000"/>
            <a:headEnd len="sm" w="sm" type="none"/>
            <a:tailEnd len="sm" w="sm" type="none"/>
          </a:ln>
        </p:spPr>
      </p:cxnSp>
      <p:grpSp>
        <p:nvGrpSpPr>
          <p:cNvPr id="117" name="Google Shape;117;p21"/>
          <p:cNvGrpSpPr/>
          <p:nvPr/>
        </p:nvGrpSpPr>
        <p:grpSpPr>
          <a:xfrm rot="5400000">
            <a:off x="11374903" y="1197789"/>
            <a:ext cx="132763" cy="171288"/>
            <a:chOff x="6668087" y="1297746"/>
            <a:chExt cx="161840" cy="156602"/>
          </a:xfrm>
        </p:grpSpPr>
        <p:cxnSp>
          <p:nvCxnSpPr>
            <p:cNvPr id="118" name="Google Shape;118;p21"/>
            <p:cNvCxnSpPr/>
            <p:nvPr/>
          </p:nvCxnSpPr>
          <p:spPr>
            <a:xfrm rot="-5400000">
              <a:off x="6664064" y="1301769"/>
              <a:ext cx="88509" cy="80463"/>
            </a:xfrm>
            <a:prstGeom prst="straightConnector1">
              <a:avLst/>
            </a:prstGeom>
            <a:noFill/>
            <a:ln cap="rnd" cmpd="sng" w="25400">
              <a:solidFill>
                <a:srgbClr val="FFFFFF"/>
              </a:solidFill>
              <a:prstDash val="solid"/>
              <a:round/>
              <a:headEnd len="sm" w="sm" type="none"/>
              <a:tailEnd len="sm" w="sm" type="none"/>
            </a:ln>
          </p:spPr>
        </p:cxnSp>
        <p:cxnSp>
          <p:nvCxnSpPr>
            <p:cNvPr id="119" name="Google Shape;119;p21"/>
            <p:cNvCxnSpPr/>
            <p:nvPr/>
          </p:nvCxnSpPr>
          <p:spPr>
            <a:xfrm flipH="1" rot="5400000">
              <a:off x="6685888" y="1391257"/>
              <a:ext cx="125755" cy="427"/>
            </a:xfrm>
            <a:prstGeom prst="straightConnector1">
              <a:avLst/>
            </a:prstGeom>
            <a:noFill/>
            <a:ln cap="rnd" cmpd="sng" w="25400">
              <a:solidFill>
                <a:srgbClr val="FFFFFF"/>
              </a:solidFill>
              <a:prstDash val="solid"/>
              <a:round/>
              <a:headEnd len="sm" w="sm" type="none"/>
              <a:tailEnd len="sm" w="sm" type="none"/>
            </a:ln>
          </p:spPr>
        </p:cxnSp>
        <p:cxnSp>
          <p:nvCxnSpPr>
            <p:cNvPr id="120" name="Google Shape;120;p21"/>
            <p:cNvCxnSpPr/>
            <p:nvPr/>
          </p:nvCxnSpPr>
          <p:spPr>
            <a:xfrm flipH="1" rot="5400000">
              <a:off x="6744524" y="1300853"/>
              <a:ext cx="88509" cy="82296"/>
            </a:xfrm>
            <a:prstGeom prst="straightConnector1">
              <a:avLst/>
            </a:prstGeom>
            <a:noFill/>
            <a:ln cap="rnd" cmpd="sng" w="25400">
              <a:solidFill>
                <a:srgbClr val="FFFFFF"/>
              </a:solidFill>
              <a:prstDash val="solid"/>
              <a:round/>
              <a:headEnd len="sm" w="sm" type="none"/>
              <a:tailEnd len="sm" w="sm" type="none"/>
            </a:ln>
          </p:spPr>
        </p:cxnSp>
      </p:grpSp>
      <p:sp>
        <p:nvSpPr>
          <p:cNvPr id="121" name="Google Shape;121;p21"/>
          <p:cNvSpPr txBox="1"/>
          <p:nvPr>
            <p:ph type="title"/>
          </p:nvPr>
        </p:nvSpPr>
        <p:spPr>
          <a:xfrm>
            <a:off x="1219200" y="441252"/>
            <a:ext cx="9144000" cy="701749"/>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rgbClr val="C1EDFF"/>
              </a:buClr>
              <a:buSzPts val="2100"/>
              <a:buFont typeface="Consolas"/>
              <a:buNone/>
              <a:defRPr b="0" sz="2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21"/>
          <p:cNvSpPr/>
          <p:nvPr>
            <p:ph idx="2" type="pic"/>
          </p:nvPr>
        </p:nvSpPr>
        <p:spPr>
          <a:xfrm>
            <a:off x="490709" y="1893781"/>
            <a:ext cx="11704320" cy="4960144"/>
          </a:xfrm>
          <a:prstGeom prst="rect">
            <a:avLst/>
          </a:prstGeom>
          <a:solidFill>
            <a:schemeClr val="dk2"/>
          </a:solidFill>
          <a:ln>
            <a:noFill/>
          </a:ln>
        </p:spPr>
      </p:sp>
      <p:sp>
        <p:nvSpPr>
          <p:cNvPr id="123" name="Google Shape;123;p21"/>
          <p:cNvSpPr txBox="1"/>
          <p:nvPr>
            <p:ph idx="1" type="body"/>
          </p:nvPr>
        </p:nvSpPr>
        <p:spPr>
          <a:xfrm>
            <a:off x="1219200" y="1150144"/>
            <a:ext cx="9144000" cy="6858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1330"/>
              <a:buNone/>
              <a:defRPr sz="1400">
                <a:solidFill>
                  <a:srgbClr val="FFFFFF"/>
                </a:solidFill>
              </a:defRPr>
            </a:lvl1pPr>
            <a:lvl2pPr indent="-297180" lvl="1" marL="914400" algn="l">
              <a:spcBef>
                <a:spcPts val="240"/>
              </a:spcBef>
              <a:spcAft>
                <a:spcPts val="0"/>
              </a:spcAft>
              <a:buSzPts val="1080"/>
              <a:buChar char="🢭"/>
              <a:defRPr sz="1200"/>
            </a:lvl2pPr>
            <a:lvl3pPr indent="-292100" lvl="2" marL="1371600" algn="l">
              <a:spcBef>
                <a:spcPts val="200"/>
              </a:spcBef>
              <a:spcAft>
                <a:spcPts val="0"/>
              </a:spcAft>
              <a:buSzPts val="1000"/>
              <a:buChar char="■"/>
              <a:defRPr sz="1000"/>
            </a:lvl3pPr>
            <a:lvl4pPr indent="-285750" lvl="3" marL="1828800" algn="l">
              <a:spcBef>
                <a:spcPts val="180"/>
              </a:spcBef>
              <a:spcAft>
                <a:spcPts val="0"/>
              </a:spcAft>
              <a:buSzPts val="900"/>
              <a:buChar char="🢝"/>
              <a:defRPr sz="900"/>
            </a:lvl4pPr>
            <a:lvl5pPr indent="-285750" lvl="4" marL="2286000" algn="l">
              <a:spcBef>
                <a:spcPts val="180"/>
              </a:spcBef>
              <a:spcAft>
                <a:spcPts val="0"/>
              </a:spcAft>
              <a:buSzPts val="900"/>
              <a:buChar char="●"/>
              <a:defRPr sz="9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grpSp>
        <p:nvGrpSpPr>
          <p:cNvPr id="124" name="Google Shape;124;p21"/>
          <p:cNvGrpSpPr/>
          <p:nvPr/>
        </p:nvGrpSpPr>
        <p:grpSpPr>
          <a:xfrm rot="5400000">
            <a:off x="11578103" y="1350189"/>
            <a:ext cx="132763" cy="171288"/>
            <a:chOff x="6668087" y="1297746"/>
            <a:chExt cx="161840" cy="156602"/>
          </a:xfrm>
        </p:grpSpPr>
        <p:cxnSp>
          <p:nvCxnSpPr>
            <p:cNvPr id="125" name="Google Shape;125;p21"/>
            <p:cNvCxnSpPr/>
            <p:nvPr/>
          </p:nvCxnSpPr>
          <p:spPr>
            <a:xfrm rot="-5400000">
              <a:off x="6664064" y="1301769"/>
              <a:ext cx="88509" cy="80463"/>
            </a:xfrm>
            <a:prstGeom prst="straightConnector1">
              <a:avLst/>
            </a:prstGeom>
            <a:noFill/>
            <a:ln cap="rnd" cmpd="sng" w="25400">
              <a:solidFill>
                <a:srgbClr val="FFFFFF"/>
              </a:solidFill>
              <a:prstDash val="solid"/>
              <a:round/>
              <a:headEnd len="sm" w="sm" type="none"/>
              <a:tailEnd len="sm" w="sm" type="none"/>
            </a:ln>
          </p:spPr>
        </p:cxnSp>
        <p:cxnSp>
          <p:nvCxnSpPr>
            <p:cNvPr id="126" name="Google Shape;126;p21"/>
            <p:cNvCxnSpPr/>
            <p:nvPr/>
          </p:nvCxnSpPr>
          <p:spPr>
            <a:xfrm flipH="1" rot="5400000">
              <a:off x="6685888" y="1391257"/>
              <a:ext cx="125755" cy="427"/>
            </a:xfrm>
            <a:prstGeom prst="straightConnector1">
              <a:avLst/>
            </a:prstGeom>
            <a:noFill/>
            <a:ln cap="rnd" cmpd="sng" w="25400">
              <a:solidFill>
                <a:srgbClr val="FFFFFF"/>
              </a:solidFill>
              <a:prstDash val="solid"/>
              <a:round/>
              <a:headEnd len="sm" w="sm" type="none"/>
              <a:tailEnd len="sm" w="sm" type="none"/>
            </a:ln>
          </p:spPr>
        </p:cxnSp>
        <p:cxnSp>
          <p:nvCxnSpPr>
            <p:cNvPr id="127" name="Google Shape;127;p21"/>
            <p:cNvCxnSpPr/>
            <p:nvPr/>
          </p:nvCxnSpPr>
          <p:spPr>
            <a:xfrm flipH="1" rot="5400000">
              <a:off x="6744524" y="1300853"/>
              <a:ext cx="88509" cy="82296"/>
            </a:xfrm>
            <a:prstGeom prst="straightConnector1">
              <a:avLst/>
            </a:prstGeom>
            <a:noFill/>
            <a:ln cap="rnd" cmpd="sng" w="25400">
              <a:solidFill>
                <a:srgbClr val="FFFFFF"/>
              </a:solidFill>
              <a:prstDash val="solid"/>
              <a:round/>
              <a:headEnd len="sm" w="sm" type="none"/>
              <a:tailEnd len="sm" w="sm" type="none"/>
            </a:ln>
          </p:spPr>
        </p:cxnSp>
      </p:grpSp>
      <p:grpSp>
        <p:nvGrpSpPr>
          <p:cNvPr id="128" name="Google Shape;128;p21"/>
          <p:cNvGrpSpPr/>
          <p:nvPr/>
        </p:nvGrpSpPr>
        <p:grpSpPr>
          <a:xfrm rot="5400000">
            <a:off x="11115579" y="1453352"/>
            <a:ext cx="132763" cy="171288"/>
            <a:chOff x="6668087" y="1297746"/>
            <a:chExt cx="161840" cy="156602"/>
          </a:xfrm>
        </p:grpSpPr>
        <p:cxnSp>
          <p:nvCxnSpPr>
            <p:cNvPr id="129" name="Google Shape;129;p21"/>
            <p:cNvCxnSpPr/>
            <p:nvPr/>
          </p:nvCxnSpPr>
          <p:spPr>
            <a:xfrm rot="-5400000">
              <a:off x="6664064" y="1301769"/>
              <a:ext cx="88509" cy="80463"/>
            </a:xfrm>
            <a:prstGeom prst="straightConnector1">
              <a:avLst/>
            </a:prstGeom>
            <a:noFill/>
            <a:ln cap="rnd" cmpd="sng" w="25400">
              <a:solidFill>
                <a:srgbClr val="FFFFFF"/>
              </a:solidFill>
              <a:prstDash val="solid"/>
              <a:round/>
              <a:headEnd len="sm" w="sm" type="none"/>
              <a:tailEnd len="sm" w="sm" type="none"/>
            </a:ln>
          </p:spPr>
        </p:cxnSp>
        <p:cxnSp>
          <p:nvCxnSpPr>
            <p:cNvPr id="130" name="Google Shape;130;p21"/>
            <p:cNvCxnSpPr/>
            <p:nvPr/>
          </p:nvCxnSpPr>
          <p:spPr>
            <a:xfrm flipH="1" rot="5400000">
              <a:off x="6685888" y="1391257"/>
              <a:ext cx="125755" cy="427"/>
            </a:xfrm>
            <a:prstGeom prst="straightConnector1">
              <a:avLst/>
            </a:prstGeom>
            <a:noFill/>
            <a:ln cap="rnd" cmpd="sng" w="25400">
              <a:solidFill>
                <a:srgbClr val="FFFFFF"/>
              </a:solidFill>
              <a:prstDash val="solid"/>
              <a:round/>
              <a:headEnd len="sm" w="sm" type="none"/>
              <a:tailEnd len="sm" w="sm" type="none"/>
            </a:ln>
          </p:spPr>
        </p:cxnSp>
        <p:cxnSp>
          <p:nvCxnSpPr>
            <p:cNvPr id="131" name="Google Shape;131;p21"/>
            <p:cNvCxnSpPr/>
            <p:nvPr/>
          </p:nvCxnSpPr>
          <p:spPr>
            <a:xfrm flipH="1" rot="5400000">
              <a:off x="6744524" y="1300853"/>
              <a:ext cx="88509" cy="82296"/>
            </a:xfrm>
            <a:prstGeom prst="straightConnector1">
              <a:avLst/>
            </a:prstGeom>
            <a:noFill/>
            <a:ln cap="rnd" cmpd="sng" w="25400">
              <a:solidFill>
                <a:srgbClr val="FFFFFF"/>
              </a:solidFill>
              <a:prstDash val="solid"/>
              <a:round/>
              <a:headEnd len="sm" w="sm" type="none"/>
              <a:tailEnd len="sm" w="sm" type="none"/>
            </a:ln>
          </p:spPr>
        </p:cxnSp>
      </p:grpSp>
      <p:sp>
        <p:nvSpPr>
          <p:cNvPr id="132" name="Google Shape;132;p21"/>
          <p:cNvSpPr txBox="1"/>
          <p:nvPr>
            <p:ph idx="10" type="dt"/>
          </p:nvPr>
        </p:nvSpPr>
        <p:spPr>
          <a:xfrm>
            <a:off x="8636000" y="55499"/>
            <a:ext cx="2844800" cy="36512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1"/>
          <p:cNvSpPr txBox="1"/>
          <p:nvPr>
            <p:ph idx="11" type="ftr"/>
          </p:nvPr>
        </p:nvSpPr>
        <p:spPr>
          <a:xfrm>
            <a:off x="1219200" y="55499"/>
            <a:ext cx="7416800" cy="365125"/>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1"/>
          <p:cNvSpPr txBox="1"/>
          <p:nvPr>
            <p:ph idx="12" type="sldNum"/>
          </p:nvPr>
        </p:nvSpPr>
        <p:spPr>
          <a:xfrm>
            <a:off x="11480800" y="55499"/>
            <a:ext cx="609600" cy="365125"/>
          </a:xfrm>
          <a:prstGeom prst="rect">
            <a:avLst/>
          </a:prstGeom>
          <a:noFill/>
          <a:ln>
            <a:noFill/>
          </a:ln>
        </p:spPr>
        <p:txBody>
          <a:bodyPr anchorCtr="0" anchor="b"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65000">
              <a:schemeClr val="dk1"/>
            </a:gs>
            <a:gs pos="100000">
              <a:srgbClr val="5676AA"/>
            </a:gs>
          </a:gsLst>
          <a:lin ang="5400000" scaled="0"/>
        </a:gradFill>
      </p:bgPr>
    </p:bg>
    <p:spTree>
      <p:nvGrpSpPr>
        <p:cNvPr id="9" name="Shape 9"/>
        <p:cNvGrpSpPr/>
        <p:nvPr/>
      </p:nvGrpSpPr>
      <p:grpSpPr>
        <a:xfrm>
          <a:off x="0" y="0"/>
          <a:ext cx="0" cy="0"/>
          <a:chOff x="0" y="0"/>
          <a:chExt cx="0" cy="0"/>
        </a:xfrm>
      </p:grpSpPr>
      <p:sp>
        <p:nvSpPr>
          <p:cNvPr id="10" name="Google Shape;10;p12"/>
          <p:cNvSpPr/>
          <p:nvPr/>
        </p:nvSpPr>
        <p:spPr>
          <a:xfrm>
            <a:off x="0" y="-1"/>
            <a:ext cx="487680" cy="685445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1" name="Google Shape;11;p12"/>
          <p:cNvSpPr/>
          <p:nvPr/>
        </p:nvSpPr>
        <p:spPr>
          <a:xfrm>
            <a:off x="340388" y="5047394"/>
            <a:ext cx="97536" cy="16916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2" name="Google Shape;12;p12"/>
          <p:cNvSpPr/>
          <p:nvPr/>
        </p:nvSpPr>
        <p:spPr>
          <a:xfrm>
            <a:off x="340388" y="4796819"/>
            <a:ext cx="97536" cy="228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3" name="Google Shape;13;p12"/>
          <p:cNvSpPr/>
          <p:nvPr/>
        </p:nvSpPr>
        <p:spPr>
          <a:xfrm>
            <a:off x="340388" y="4637685"/>
            <a:ext cx="97536" cy="13716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4" name="Google Shape;14;p12"/>
          <p:cNvSpPr/>
          <p:nvPr/>
        </p:nvSpPr>
        <p:spPr>
          <a:xfrm>
            <a:off x="340388" y="4542559"/>
            <a:ext cx="97536" cy="7315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5" name="Google Shape;15;p12"/>
          <p:cNvSpPr/>
          <p:nvPr/>
        </p:nvSpPr>
        <p:spPr>
          <a:xfrm>
            <a:off x="412744" y="680477"/>
            <a:ext cx="60960"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6" name="Google Shape;16;p12"/>
          <p:cNvSpPr/>
          <p:nvPr/>
        </p:nvSpPr>
        <p:spPr>
          <a:xfrm>
            <a:off x="358764" y="680477"/>
            <a:ext cx="36576"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7" name="Google Shape;17;p12"/>
          <p:cNvSpPr/>
          <p:nvPr/>
        </p:nvSpPr>
        <p:spPr>
          <a:xfrm>
            <a:off x="333360" y="680477"/>
            <a:ext cx="12192"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8" name="Google Shape;18;p12"/>
          <p:cNvSpPr/>
          <p:nvPr/>
        </p:nvSpPr>
        <p:spPr>
          <a:xfrm>
            <a:off x="295691" y="680477"/>
            <a:ext cx="12192" cy="36576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9" name="Google Shape;19;p12"/>
          <p:cNvSpPr txBox="1"/>
          <p:nvPr>
            <p:ph type="title"/>
          </p:nvPr>
        </p:nvSpPr>
        <p:spPr>
          <a:xfrm>
            <a:off x="1219200" y="512064"/>
            <a:ext cx="10363200" cy="9144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rgbClr val="C1EDFF"/>
              </a:buClr>
              <a:buSzPts val="4000"/>
              <a:buFont typeface="Consolas"/>
              <a:buNone/>
              <a:defRPr b="0" i="0" sz="4000" u="none" cap="none" strike="noStrike">
                <a:solidFill>
                  <a:srgbClr val="C1EDFF"/>
                </a:solidFill>
                <a:latin typeface="Consolas"/>
                <a:ea typeface="Consolas"/>
                <a:cs typeface="Consolas"/>
                <a:sym typeface="Consola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12"/>
          <p:cNvSpPr txBox="1"/>
          <p:nvPr>
            <p:ph idx="1" type="body"/>
          </p:nvPr>
        </p:nvSpPr>
        <p:spPr>
          <a:xfrm>
            <a:off x="1219200" y="1783560"/>
            <a:ext cx="10363200" cy="4572000"/>
          </a:xfrm>
          <a:prstGeom prst="rect">
            <a:avLst/>
          </a:prstGeom>
          <a:noFill/>
          <a:ln>
            <a:noFill/>
          </a:ln>
        </p:spPr>
        <p:txBody>
          <a:bodyPr anchorCtr="0" anchor="t" bIns="45700" lIns="91425" spcFirstLastPara="1" rIns="91425" wrap="square" tIns="45700">
            <a:normAutofit/>
          </a:bodyPr>
          <a:lstStyle>
            <a:lvl1pPr indent="-409575" lvl="0" marL="457200" marR="0" rtl="0" algn="l">
              <a:spcBef>
                <a:spcPts val="700"/>
              </a:spcBef>
              <a:spcAft>
                <a:spcPts val="0"/>
              </a:spcAft>
              <a:buClr>
                <a:schemeClr val="lt2"/>
              </a:buClr>
              <a:buSzPts val="2850"/>
              <a:buFont typeface="Noto Sans Symbols"/>
              <a:buChar char="▪"/>
              <a:defRPr b="0" i="0" sz="3000" u="none" cap="none" strike="noStrike">
                <a:solidFill>
                  <a:schemeClr val="lt1"/>
                </a:solidFill>
                <a:latin typeface="Corbel"/>
                <a:ea typeface="Corbel"/>
                <a:cs typeface="Corbel"/>
                <a:sym typeface="Corbel"/>
              </a:defRPr>
            </a:lvl1pPr>
            <a:lvl2pPr indent="-377190" lvl="1" marL="914400" marR="0" rtl="0" algn="l">
              <a:spcBef>
                <a:spcPts val="520"/>
              </a:spcBef>
              <a:spcAft>
                <a:spcPts val="0"/>
              </a:spcAft>
              <a:buClr>
                <a:schemeClr val="accent2"/>
              </a:buClr>
              <a:buSzPts val="2340"/>
              <a:buFont typeface="Noto Sans Symbols"/>
              <a:buChar char="🢭"/>
              <a:defRPr b="0" i="0" sz="2600" u="none" cap="none" strike="noStrike">
                <a:solidFill>
                  <a:schemeClr val="lt1"/>
                </a:solidFill>
                <a:latin typeface="Corbel"/>
                <a:ea typeface="Corbel"/>
                <a:cs typeface="Corbel"/>
                <a:sym typeface="Corbel"/>
              </a:defRPr>
            </a:lvl2pPr>
            <a:lvl3pPr indent="-381000" lvl="2" marL="1371600" marR="0" rtl="0" algn="l">
              <a:spcBef>
                <a:spcPts val="480"/>
              </a:spcBef>
              <a:spcAft>
                <a:spcPts val="0"/>
              </a:spcAft>
              <a:buClr>
                <a:schemeClr val="accent2"/>
              </a:buClr>
              <a:buSzPts val="2400"/>
              <a:buFont typeface="Noto Sans Symbols"/>
              <a:buChar char="■"/>
              <a:defRPr b="0" i="0" sz="2400" u="none" cap="none" strike="noStrike">
                <a:solidFill>
                  <a:schemeClr val="lt1"/>
                </a:solidFill>
                <a:latin typeface="Corbel"/>
                <a:ea typeface="Corbel"/>
                <a:cs typeface="Corbel"/>
                <a:sym typeface="Corbel"/>
              </a:defRPr>
            </a:lvl3pPr>
            <a:lvl4pPr indent="-368300" lvl="3" marL="1828800" marR="0" rtl="0" algn="l">
              <a:spcBef>
                <a:spcPts val="440"/>
              </a:spcBef>
              <a:spcAft>
                <a:spcPts val="0"/>
              </a:spcAft>
              <a:buClr>
                <a:schemeClr val="accent3"/>
              </a:buClr>
              <a:buSzPts val="2200"/>
              <a:buFont typeface="Noto Sans Symbols"/>
              <a:buChar char="🢝"/>
              <a:defRPr b="0" i="0" sz="2200" u="none" cap="none" strike="noStrike">
                <a:solidFill>
                  <a:schemeClr val="lt1"/>
                </a:solidFill>
                <a:latin typeface="Corbel"/>
                <a:ea typeface="Corbel"/>
                <a:cs typeface="Corbel"/>
                <a:sym typeface="Corbel"/>
              </a:defRPr>
            </a:lvl4pPr>
            <a:lvl5pPr indent="-355600" lvl="4" marL="2286000" marR="0" rtl="0" algn="l">
              <a:spcBef>
                <a:spcPts val="400"/>
              </a:spcBef>
              <a:spcAft>
                <a:spcPts val="0"/>
              </a:spcAft>
              <a:buClr>
                <a:schemeClr val="accent3"/>
              </a:buClr>
              <a:buSzPts val="2000"/>
              <a:buFont typeface="Noto Sans Symbols"/>
              <a:buChar char="●"/>
              <a:defRPr b="0" i="0" sz="2000" u="none" cap="none" strike="noStrike">
                <a:solidFill>
                  <a:schemeClr val="lt1"/>
                </a:solidFill>
                <a:latin typeface="Corbel"/>
                <a:ea typeface="Corbel"/>
                <a:cs typeface="Corbel"/>
                <a:sym typeface="Corbel"/>
              </a:defRPr>
            </a:lvl5pPr>
            <a:lvl6pPr indent="-342900" lvl="5" marL="2743200" marR="0" rtl="0" algn="l">
              <a:spcBef>
                <a:spcPts val="360"/>
              </a:spcBef>
              <a:spcAft>
                <a:spcPts val="0"/>
              </a:spcAft>
              <a:buClr>
                <a:schemeClr val="accent3"/>
              </a:buClr>
              <a:buSzPts val="1800"/>
              <a:buFont typeface="Noto Sans Symbols"/>
              <a:buChar char="●"/>
              <a:defRPr b="0" i="0" sz="1800" u="none" cap="none" strike="noStrike">
                <a:solidFill>
                  <a:schemeClr val="lt1"/>
                </a:solidFill>
                <a:latin typeface="Corbel"/>
                <a:ea typeface="Corbel"/>
                <a:cs typeface="Corbel"/>
                <a:sym typeface="Corbel"/>
              </a:defRPr>
            </a:lvl6pPr>
            <a:lvl7pPr indent="-330200" lvl="6" marL="3200400" marR="0" rtl="0" algn="l">
              <a:spcBef>
                <a:spcPts val="320"/>
              </a:spcBef>
              <a:spcAft>
                <a:spcPts val="0"/>
              </a:spcAft>
              <a:buClr>
                <a:schemeClr val="accent4"/>
              </a:buClr>
              <a:buSzPts val="1600"/>
              <a:buFont typeface="Noto Sans Symbols"/>
              <a:buChar char="●"/>
              <a:defRPr b="0" i="0" sz="1600" u="none" cap="none" strike="noStrike">
                <a:solidFill>
                  <a:schemeClr val="lt1"/>
                </a:solidFill>
                <a:latin typeface="Corbel"/>
                <a:ea typeface="Corbel"/>
                <a:cs typeface="Corbel"/>
                <a:sym typeface="Corbel"/>
              </a:defRPr>
            </a:lvl7pPr>
            <a:lvl8pPr indent="-330200" lvl="7" marL="3657600" marR="0" rtl="0" algn="l">
              <a:spcBef>
                <a:spcPts val="320"/>
              </a:spcBef>
              <a:spcAft>
                <a:spcPts val="0"/>
              </a:spcAft>
              <a:buClr>
                <a:schemeClr val="accent4"/>
              </a:buClr>
              <a:buSzPts val="1600"/>
              <a:buFont typeface="Noto Sans Symbols"/>
              <a:buChar char="●"/>
              <a:defRPr b="0" i="0" sz="1600" u="none" cap="none" strike="noStrike">
                <a:solidFill>
                  <a:schemeClr val="lt1"/>
                </a:solidFill>
                <a:latin typeface="Corbel"/>
                <a:ea typeface="Corbel"/>
                <a:cs typeface="Corbel"/>
                <a:sym typeface="Corbel"/>
              </a:defRPr>
            </a:lvl8pPr>
            <a:lvl9pPr indent="-330200" lvl="8" marL="4114800" marR="0" rtl="0" algn="l">
              <a:spcBef>
                <a:spcPts val="320"/>
              </a:spcBef>
              <a:spcAft>
                <a:spcPts val="0"/>
              </a:spcAft>
              <a:buClr>
                <a:schemeClr val="accent4"/>
              </a:buClr>
              <a:buSzPts val="1600"/>
              <a:buFont typeface="Noto Sans Symbols"/>
              <a:buChar char="●"/>
              <a:defRPr b="0" i="0" sz="1600" u="none" cap="none" strike="noStrike">
                <a:solidFill>
                  <a:schemeClr val="lt1"/>
                </a:solidFill>
                <a:latin typeface="Corbel"/>
                <a:ea typeface="Corbel"/>
                <a:cs typeface="Corbel"/>
                <a:sym typeface="Corbel"/>
              </a:defRPr>
            </a:lvl9pPr>
          </a:lstStyle>
          <a:p/>
        </p:txBody>
      </p:sp>
      <p:sp>
        <p:nvSpPr>
          <p:cNvPr id="21" name="Google Shape;21;p12"/>
          <p:cNvSpPr txBox="1"/>
          <p:nvPr>
            <p:ph idx="10" type="dt"/>
          </p:nvPr>
        </p:nvSpPr>
        <p:spPr>
          <a:xfrm>
            <a:off x="8636000" y="6416676"/>
            <a:ext cx="2844800" cy="36512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100" u="none" cap="none" strike="noStrike">
                <a:solidFill>
                  <a:schemeClr val="lt2"/>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9pPr>
          </a:lstStyle>
          <a:p/>
        </p:txBody>
      </p:sp>
      <p:sp>
        <p:nvSpPr>
          <p:cNvPr id="22" name="Google Shape;22;p12"/>
          <p:cNvSpPr txBox="1"/>
          <p:nvPr>
            <p:ph idx="11" type="ftr"/>
          </p:nvPr>
        </p:nvSpPr>
        <p:spPr>
          <a:xfrm>
            <a:off x="1219200" y="6416676"/>
            <a:ext cx="7416800" cy="365125"/>
          </a:xfrm>
          <a:prstGeom prst="rect">
            <a:avLst/>
          </a:prstGeom>
          <a:noFill/>
          <a:ln>
            <a:noFill/>
          </a:ln>
        </p:spPr>
        <p:txBody>
          <a:bodyPr anchorCtr="0" anchor="b" bIns="45700" lIns="91425" spcFirstLastPara="1" rIns="91425" wrap="square" tIns="45700">
            <a:noAutofit/>
          </a:bodyPr>
          <a:lstStyle>
            <a:lvl1pPr lvl="0" marR="0" rtl="0" algn="r">
              <a:spcBef>
                <a:spcPts val="0"/>
              </a:spcBef>
              <a:spcAft>
                <a:spcPts val="0"/>
              </a:spcAft>
              <a:buSzPts val="1400"/>
              <a:buNone/>
              <a:defRPr b="0" i="0" sz="1100" u="none" cap="none" strike="noStrike">
                <a:solidFill>
                  <a:schemeClr val="lt2"/>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9pPr>
          </a:lstStyle>
          <a:p/>
        </p:txBody>
      </p:sp>
      <p:sp>
        <p:nvSpPr>
          <p:cNvPr id="23" name="Google Shape;23;p12"/>
          <p:cNvSpPr txBox="1"/>
          <p:nvPr>
            <p:ph idx="12" type="sldNum"/>
          </p:nvPr>
        </p:nvSpPr>
        <p:spPr>
          <a:xfrm>
            <a:off x="11480800" y="6416676"/>
            <a:ext cx="609600" cy="365125"/>
          </a:xfrm>
          <a:prstGeom prst="rect">
            <a:avLst/>
          </a:prstGeom>
          <a:noFill/>
          <a:ln>
            <a:noFill/>
          </a:ln>
        </p:spPr>
        <p:txBody>
          <a:bodyPr anchorCtr="0" anchor="b" bIns="45700" lIns="91425" spcFirstLastPara="1" rIns="91425" wrap="square" tIns="45700">
            <a:noAutofit/>
          </a:bodyPr>
          <a:lstStyle>
            <a:lvl1pPr indent="0" lvl="0" marL="0" marR="0" rtl="0" algn="l">
              <a:spcBef>
                <a:spcPts val="0"/>
              </a:spcBef>
              <a:buNone/>
              <a:defRPr b="0" i="0" sz="1200" u="none" cap="none" strike="noStrike">
                <a:solidFill>
                  <a:schemeClr val="lt2"/>
                </a:solidFill>
                <a:latin typeface="Corbel"/>
                <a:ea typeface="Corbel"/>
                <a:cs typeface="Corbel"/>
                <a:sym typeface="Corbel"/>
              </a:defRPr>
            </a:lvl1pPr>
            <a:lvl2pPr indent="0" lvl="1" marL="0" marR="0" rtl="0" algn="l">
              <a:spcBef>
                <a:spcPts val="0"/>
              </a:spcBef>
              <a:buNone/>
              <a:defRPr b="0" i="0" sz="1200" u="none" cap="none" strike="noStrike">
                <a:solidFill>
                  <a:schemeClr val="lt2"/>
                </a:solidFill>
                <a:latin typeface="Corbel"/>
                <a:ea typeface="Corbel"/>
                <a:cs typeface="Corbel"/>
                <a:sym typeface="Corbel"/>
              </a:defRPr>
            </a:lvl2pPr>
            <a:lvl3pPr indent="0" lvl="2" marL="0" marR="0" rtl="0" algn="l">
              <a:spcBef>
                <a:spcPts val="0"/>
              </a:spcBef>
              <a:buNone/>
              <a:defRPr b="0" i="0" sz="1200" u="none" cap="none" strike="noStrike">
                <a:solidFill>
                  <a:schemeClr val="lt2"/>
                </a:solidFill>
                <a:latin typeface="Corbel"/>
                <a:ea typeface="Corbel"/>
                <a:cs typeface="Corbel"/>
                <a:sym typeface="Corbel"/>
              </a:defRPr>
            </a:lvl3pPr>
            <a:lvl4pPr indent="0" lvl="3" marL="0" marR="0" rtl="0" algn="l">
              <a:spcBef>
                <a:spcPts val="0"/>
              </a:spcBef>
              <a:buNone/>
              <a:defRPr b="0" i="0" sz="1200" u="none" cap="none" strike="noStrike">
                <a:solidFill>
                  <a:schemeClr val="lt2"/>
                </a:solidFill>
                <a:latin typeface="Corbel"/>
                <a:ea typeface="Corbel"/>
                <a:cs typeface="Corbel"/>
                <a:sym typeface="Corbel"/>
              </a:defRPr>
            </a:lvl4pPr>
            <a:lvl5pPr indent="0" lvl="4" marL="0" marR="0" rtl="0" algn="l">
              <a:spcBef>
                <a:spcPts val="0"/>
              </a:spcBef>
              <a:buNone/>
              <a:defRPr b="0" i="0" sz="1200" u="none" cap="none" strike="noStrike">
                <a:solidFill>
                  <a:schemeClr val="lt2"/>
                </a:solidFill>
                <a:latin typeface="Corbel"/>
                <a:ea typeface="Corbel"/>
                <a:cs typeface="Corbel"/>
                <a:sym typeface="Corbel"/>
              </a:defRPr>
            </a:lvl5pPr>
            <a:lvl6pPr indent="0" lvl="5" marL="0" marR="0" rtl="0" algn="l">
              <a:spcBef>
                <a:spcPts val="0"/>
              </a:spcBef>
              <a:buNone/>
              <a:defRPr b="0" i="0" sz="1200" u="none" cap="none" strike="noStrike">
                <a:solidFill>
                  <a:schemeClr val="lt2"/>
                </a:solidFill>
                <a:latin typeface="Corbel"/>
                <a:ea typeface="Corbel"/>
                <a:cs typeface="Corbel"/>
                <a:sym typeface="Corbel"/>
              </a:defRPr>
            </a:lvl6pPr>
            <a:lvl7pPr indent="0" lvl="6" marL="0" marR="0" rtl="0" algn="l">
              <a:spcBef>
                <a:spcPts val="0"/>
              </a:spcBef>
              <a:buNone/>
              <a:defRPr b="0" i="0" sz="1200" u="none" cap="none" strike="noStrike">
                <a:solidFill>
                  <a:schemeClr val="lt2"/>
                </a:solidFill>
                <a:latin typeface="Corbel"/>
                <a:ea typeface="Corbel"/>
                <a:cs typeface="Corbel"/>
                <a:sym typeface="Corbel"/>
              </a:defRPr>
            </a:lvl7pPr>
            <a:lvl8pPr indent="0" lvl="7" marL="0" marR="0" rtl="0" algn="l">
              <a:spcBef>
                <a:spcPts val="0"/>
              </a:spcBef>
              <a:buNone/>
              <a:defRPr b="0" i="0" sz="1200" u="none" cap="none" strike="noStrike">
                <a:solidFill>
                  <a:schemeClr val="lt2"/>
                </a:solidFill>
                <a:latin typeface="Corbel"/>
                <a:ea typeface="Corbel"/>
                <a:cs typeface="Corbel"/>
                <a:sym typeface="Corbel"/>
              </a:defRPr>
            </a:lvl8pPr>
            <a:lvl9pPr indent="0" lvl="8" marL="0" marR="0" rtl="0" algn="l">
              <a:spcBef>
                <a:spcPts val="0"/>
              </a:spcBef>
              <a:buNone/>
              <a:defRPr b="0" i="0" sz="1200" u="none" cap="none" strike="noStrike">
                <a:solidFill>
                  <a:schemeClr val="lt2"/>
                </a:solidFill>
                <a:latin typeface="Corbel"/>
                <a:ea typeface="Corbel"/>
                <a:cs typeface="Corbel"/>
                <a:sym typeface="Corbel"/>
              </a:defRPr>
            </a:lvl9pPr>
          </a:lstStyle>
          <a:p>
            <a:pPr indent="0" lvl="0" marL="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 Id="rId4" Type="http://schemas.openxmlformats.org/officeDocument/2006/relationships/image" Target="../media/image6.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57.png"/><Relationship Id="rId5" Type="http://schemas.openxmlformats.org/officeDocument/2006/relationships/image" Target="../media/image4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4.png"/><Relationship Id="rId4" Type="http://schemas.openxmlformats.org/officeDocument/2006/relationships/image" Target="../media/image55.png"/><Relationship Id="rId9" Type="http://schemas.openxmlformats.org/officeDocument/2006/relationships/image" Target="../media/image44.png"/><Relationship Id="rId5" Type="http://schemas.openxmlformats.org/officeDocument/2006/relationships/image" Target="../media/image58.png"/><Relationship Id="rId6" Type="http://schemas.openxmlformats.org/officeDocument/2006/relationships/image" Target="../media/image52.png"/><Relationship Id="rId7" Type="http://schemas.openxmlformats.org/officeDocument/2006/relationships/image" Target="../media/image59.jpg"/><Relationship Id="rId8"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jpg"/><Relationship Id="rId4" Type="http://schemas.openxmlformats.org/officeDocument/2006/relationships/image" Target="../media/image1.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jpg"/><Relationship Id="rId4" Type="http://schemas.openxmlformats.org/officeDocument/2006/relationships/image" Target="../media/image12.jpg"/><Relationship Id="rId5"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jpg"/><Relationship Id="rId4" Type="http://schemas.openxmlformats.org/officeDocument/2006/relationships/image" Target="../media/image11.png"/><Relationship Id="rId5" Type="http://schemas.openxmlformats.org/officeDocument/2006/relationships/image" Target="../media/image4.jpg"/><Relationship Id="rId6" Type="http://schemas.openxmlformats.org/officeDocument/2006/relationships/image" Target="../media/image16.jpg"/><Relationship Id="rId7" Type="http://schemas.openxmlformats.org/officeDocument/2006/relationships/image" Target="../media/image1.png"/><Relationship Id="rId8"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20.jpg"/><Relationship Id="rId5" Type="http://schemas.openxmlformats.org/officeDocument/2006/relationships/image" Target="../media/image19.jpg"/><Relationship Id="rId6" Type="http://schemas.openxmlformats.org/officeDocument/2006/relationships/image" Target="../media/image48.jpg"/><Relationship Id="rId7"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32.jpg"/><Relationship Id="rId5" Type="http://schemas.openxmlformats.org/officeDocument/2006/relationships/image" Target="../media/image25.jpg"/><Relationship Id="rId6" Type="http://schemas.openxmlformats.org/officeDocument/2006/relationships/image" Target="../media/image41.jpg"/><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20" Type="http://schemas.openxmlformats.org/officeDocument/2006/relationships/image" Target="../media/image33.jpg"/><Relationship Id="rId22" Type="http://schemas.openxmlformats.org/officeDocument/2006/relationships/image" Target="../media/image42.jpg"/><Relationship Id="rId21" Type="http://schemas.openxmlformats.org/officeDocument/2006/relationships/image" Target="../media/image46.jpg"/><Relationship Id="rId24" Type="http://schemas.openxmlformats.org/officeDocument/2006/relationships/image" Target="../media/image39.jpg"/><Relationship Id="rId23" Type="http://schemas.openxmlformats.org/officeDocument/2006/relationships/image" Target="../media/image50.jp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5.jpg"/><Relationship Id="rId4" Type="http://schemas.openxmlformats.org/officeDocument/2006/relationships/image" Target="../media/image22.jpg"/><Relationship Id="rId9" Type="http://schemas.openxmlformats.org/officeDocument/2006/relationships/image" Target="../media/image36.jpg"/><Relationship Id="rId26" Type="http://schemas.openxmlformats.org/officeDocument/2006/relationships/image" Target="../media/image49.jpg"/><Relationship Id="rId25" Type="http://schemas.openxmlformats.org/officeDocument/2006/relationships/image" Target="../media/image40.jpg"/><Relationship Id="rId28" Type="http://schemas.openxmlformats.org/officeDocument/2006/relationships/image" Target="../media/image1.png"/><Relationship Id="rId27" Type="http://schemas.openxmlformats.org/officeDocument/2006/relationships/image" Target="../media/image47.jpg"/><Relationship Id="rId5" Type="http://schemas.openxmlformats.org/officeDocument/2006/relationships/image" Target="../media/image29.jpg"/><Relationship Id="rId6" Type="http://schemas.openxmlformats.org/officeDocument/2006/relationships/image" Target="../media/image21.jpg"/><Relationship Id="rId29" Type="http://schemas.openxmlformats.org/officeDocument/2006/relationships/image" Target="../media/image51.jpg"/><Relationship Id="rId7" Type="http://schemas.openxmlformats.org/officeDocument/2006/relationships/image" Target="../media/image31.jpg"/><Relationship Id="rId8" Type="http://schemas.openxmlformats.org/officeDocument/2006/relationships/image" Target="../media/image37.jpg"/><Relationship Id="rId30" Type="http://schemas.openxmlformats.org/officeDocument/2006/relationships/image" Target="../media/image53.png"/><Relationship Id="rId11" Type="http://schemas.openxmlformats.org/officeDocument/2006/relationships/image" Target="../media/image23.jpg"/><Relationship Id="rId10" Type="http://schemas.openxmlformats.org/officeDocument/2006/relationships/image" Target="../media/image35.jpg"/><Relationship Id="rId13" Type="http://schemas.openxmlformats.org/officeDocument/2006/relationships/image" Target="../media/image24.jpg"/><Relationship Id="rId12" Type="http://schemas.openxmlformats.org/officeDocument/2006/relationships/image" Target="../media/image27.jpg"/><Relationship Id="rId15" Type="http://schemas.openxmlformats.org/officeDocument/2006/relationships/image" Target="../media/image30.jpg"/><Relationship Id="rId14" Type="http://schemas.openxmlformats.org/officeDocument/2006/relationships/image" Target="../media/image43.jpg"/><Relationship Id="rId17" Type="http://schemas.openxmlformats.org/officeDocument/2006/relationships/image" Target="../media/image34.jpg"/><Relationship Id="rId16" Type="http://schemas.openxmlformats.org/officeDocument/2006/relationships/image" Target="../media/image26.jpg"/><Relationship Id="rId19" Type="http://schemas.openxmlformats.org/officeDocument/2006/relationships/image" Target="../media/image28.jpg"/><Relationship Id="rId18" Type="http://schemas.openxmlformats.org/officeDocument/2006/relationships/image" Target="../media/image3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0" name="Shape 150"/>
        <p:cNvGrpSpPr/>
        <p:nvPr/>
      </p:nvGrpSpPr>
      <p:grpSpPr>
        <a:xfrm>
          <a:off x="0" y="0"/>
          <a:ext cx="0" cy="0"/>
          <a:chOff x="0" y="0"/>
          <a:chExt cx="0" cy="0"/>
        </a:xfrm>
      </p:grpSpPr>
      <p:pic>
        <p:nvPicPr>
          <p:cNvPr descr="D:\JOBS\2024\06- JUNE\20-06-2024\krish\presentation\img\Awards.jpg" id="151" name="Google Shape;151;p1"/>
          <p:cNvPicPr preferRelativeResize="0"/>
          <p:nvPr/>
        </p:nvPicPr>
        <p:blipFill rotWithShape="1">
          <a:blip r:embed="rId3">
            <a:alphaModFix/>
          </a:blip>
          <a:srcRect b="0" l="0" r="0" t="0"/>
          <a:stretch/>
        </p:blipFill>
        <p:spPr>
          <a:xfrm>
            <a:off x="723900" y="1066800"/>
            <a:ext cx="4665601" cy="4592928"/>
          </a:xfrm>
          <a:prstGeom prst="rect">
            <a:avLst/>
          </a:prstGeom>
          <a:noFill/>
          <a:ln>
            <a:noFill/>
          </a:ln>
        </p:spPr>
      </p:pic>
      <p:grpSp>
        <p:nvGrpSpPr>
          <p:cNvPr id="152" name="Google Shape;152;p1"/>
          <p:cNvGrpSpPr/>
          <p:nvPr/>
        </p:nvGrpSpPr>
        <p:grpSpPr>
          <a:xfrm>
            <a:off x="6496050" y="1481131"/>
            <a:ext cx="4876800" cy="3797690"/>
            <a:chOff x="6553200" y="1501772"/>
            <a:chExt cx="4876800" cy="3797690"/>
          </a:xfrm>
        </p:grpSpPr>
        <p:sp>
          <p:nvSpPr>
            <p:cNvPr id="153" name="Google Shape;153;p1"/>
            <p:cNvSpPr txBox="1"/>
            <p:nvPr/>
          </p:nvSpPr>
          <p:spPr>
            <a:xfrm>
              <a:off x="6998017" y="2895599"/>
              <a:ext cx="3987165" cy="2403863"/>
            </a:xfrm>
            <a:prstGeom prst="rect">
              <a:avLst/>
            </a:prstGeom>
            <a:noFill/>
            <a:ln>
              <a:noFill/>
            </a:ln>
          </p:spPr>
          <p:txBody>
            <a:bodyPr anchorCtr="0" anchor="t" bIns="0" lIns="0" spcFirstLastPara="1" rIns="0" wrap="square" tIns="53975">
              <a:spAutoFit/>
            </a:bodyPr>
            <a:lstStyle/>
            <a:p>
              <a:pPr indent="0" lvl="0" marL="903605" marR="762635" rtl="0" algn="ctr">
                <a:lnSpc>
                  <a:spcPct val="107916"/>
                </a:lnSpc>
                <a:spcBef>
                  <a:spcPts val="0"/>
                </a:spcBef>
                <a:spcAft>
                  <a:spcPts val="0"/>
                </a:spcAft>
                <a:buNone/>
              </a:pPr>
              <a:r>
                <a:rPr b="0" i="0" lang="en-US" sz="2400" u="none" cap="none" strike="noStrike">
                  <a:solidFill>
                    <a:schemeClr val="lt1"/>
                  </a:solidFill>
                  <a:latin typeface="Arial"/>
                  <a:ea typeface="Arial"/>
                  <a:cs typeface="Arial"/>
                  <a:sym typeface="Arial"/>
                </a:rPr>
                <a:t>INSPIRATION IN  GLASS</a:t>
              </a:r>
              <a:endParaRPr b="0" i="0" sz="2400" u="none" cap="none" strike="noStrike">
                <a:solidFill>
                  <a:schemeClr val="lt1"/>
                </a:solidFill>
                <a:latin typeface="Arial"/>
                <a:ea typeface="Arial"/>
                <a:cs typeface="Arial"/>
                <a:sym typeface="Arial"/>
              </a:endParaRPr>
            </a:p>
            <a:p>
              <a:pPr indent="0" lvl="0" marL="132715" marR="0" rtl="0" algn="ctr">
                <a:lnSpc>
                  <a:spcPct val="106458"/>
                </a:lnSpc>
                <a:spcBef>
                  <a:spcPts val="0"/>
                </a:spcBef>
                <a:spcAft>
                  <a:spcPts val="0"/>
                </a:spcAft>
                <a:buNone/>
              </a:pPr>
              <a:r>
                <a:rPr b="0" i="0" lang="en-US" sz="2400" u="none" cap="none" strike="noStrike">
                  <a:solidFill>
                    <a:schemeClr val="lt1"/>
                  </a:solidFill>
                  <a:latin typeface="Arial"/>
                  <a:ea typeface="Arial"/>
                  <a:cs typeface="Arial"/>
                  <a:sym typeface="Arial"/>
                </a:rPr>
                <a:t>FOR YOUR INTERIORS</a:t>
              </a:r>
              <a:endParaRPr b="0" i="0" sz="2400" u="none" cap="none" strike="noStrike">
                <a:solidFill>
                  <a:schemeClr val="lt1"/>
                </a:solidFill>
                <a:latin typeface="Arial"/>
                <a:ea typeface="Arial"/>
                <a:cs typeface="Arial"/>
                <a:sym typeface="Arial"/>
              </a:endParaRPr>
            </a:p>
            <a:p>
              <a:pPr indent="0" lvl="0" marL="132715" marR="0" rtl="0" algn="ctr">
                <a:lnSpc>
                  <a:spcPct val="106458"/>
                </a:lnSpc>
                <a:spcBef>
                  <a:spcPts val="0"/>
                </a:spcBef>
                <a:spcAft>
                  <a:spcPts val="0"/>
                </a:spcAft>
                <a:buNone/>
              </a:pPr>
              <a:r>
                <a:t/>
              </a:r>
              <a:endParaRPr b="0" i="0" sz="2400" u="none" cap="none" strike="noStrike">
                <a:solidFill>
                  <a:schemeClr val="lt1"/>
                </a:solidFill>
                <a:latin typeface="Arial"/>
                <a:ea typeface="Arial"/>
                <a:cs typeface="Arial"/>
                <a:sym typeface="Arial"/>
              </a:endParaRPr>
            </a:p>
            <a:p>
              <a:pPr indent="0" lvl="0" marL="0" marR="0" rtl="0" algn="ctr">
                <a:lnSpc>
                  <a:spcPct val="100000"/>
                </a:lnSpc>
                <a:spcBef>
                  <a:spcPts val="35"/>
                </a:spcBef>
                <a:spcAft>
                  <a:spcPts val="0"/>
                </a:spcAft>
                <a:buNone/>
              </a:pPr>
              <a:r>
                <a:t/>
              </a:r>
              <a:endParaRPr b="0" i="0" sz="1650" u="none" cap="none" strike="noStrike">
                <a:solidFill>
                  <a:schemeClr val="lt1"/>
                </a:solidFill>
                <a:latin typeface="Arial"/>
                <a:ea typeface="Arial"/>
                <a:cs typeface="Arial"/>
                <a:sym typeface="Arial"/>
              </a:endParaRPr>
            </a:p>
            <a:p>
              <a:pPr indent="0" lvl="0" marL="0" marR="0" rtl="0" algn="ctr">
                <a:lnSpc>
                  <a:spcPct val="100000"/>
                </a:lnSpc>
                <a:spcBef>
                  <a:spcPts val="35"/>
                </a:spcBef>
                <a:spcAft>
                  <a:spcPts val="0"/>
                </a:spcAft>
                <a:buNone/>
              </a:pPr>
              <a:r>
                <a:t/>
              </a:r>
              <a:endParaRPr b="0" i="0" sz="1650" u="none" cap="none" strike="noStrike">
                <a:solidFill>
                  <a:schemeClr val="lt1"/>
                </a:solidFill>
                <a:latin typeface="Arial"/>
                <a:ea typeface="Arial"/>
                <a:cs typeface="Arial"/>
                <a:sym typeface="Arial"/>
              </a:endParaRPr>
            </a:p>
            <a:p>
              <a:pPr indent="0" lvl="0" marL="0" marR="0" rtl="0" algn="ctr">
                <a:lnSpc>
                  <a:spcPct val="100000"/>
                </a:lnSpc>
                <a:spcBef>
                  <a:spcPts val="35"/>
                </a:spcBef>
                <a:spcAft>
                  <a:spcPts val="0"/>
                </a:spcAft>
                <a:buNone/>
              </a:pPr>
              <a:r>
                <a:t/>
              </a:r>
              <a:endParaRPr b="1" i="0" sz="1650" u="none" cap="none" strike="noStrike">
                <a:solidFill>
                  <a:schemeClr val="lt1"/>
                </a:solidFill>
                <a:latin typeface="Arial"/>
                <a:ea typeface="Arial"/>
                <a:cs typeface="Arial"/>
                <a:sym typeface="Arial"/>
              </a:endParaRPr>
            </a:p>
            <a:p>
              <a:pPr indent="0" lvl="0" marL="0" marR="0" rtl="0" algn="ctr">
                <a:lnSpc>
                  <a:spcPct val="100000"/>
                </a:lnSpc>
                <a:spcBef>
                  <a:spcPts val="35"/>
                </a:spcBef>
                <a:spcAft>
                  <a:spcPts val="0"/>
                </a:spcAft>
                <a:buNone/>
              </a:pPr>
              <a:r>
                <a:rPr b="1" i="0" lang="en-US" sz="1650" u="none" cap="none" strike="noStrike">
                  <a:solidFill>
                    <a:schemeClr val="lt1"/>
                  </a:solidFill>
                  <a:latin typeface="Arial"/>
                  <a:ea typeface="Arial"/>
                  <a:cs typeface="Arial"/>
                  <a:sym typeface="Arial"/>
                </a:rPr>
                <a:t>+91 92077 14173,+91-93888622843</a:t>
              </a:r>
              <a:endParaRPr b="1" i="0" sz="1650" u="none" cap="none" strike="noStrike">
                <a:solidFill>
                  <a:schemeClr val="lt1"/>
                </a:solidFill>
                <a:latin typeface="Arial"/>
                <a:ea typeface="Arial"/>
                <a:cs typeface="Arial"/>
                <a:sym typeface="Arial"/>
              </a:endParaRPr>
            </a:p>
          </p:txBody>
        </p:sp>
        <p:pic>
          <p:nvPicPr>
            <p:cNvPr descr="E:\GRAPHICS DESIGN\logo\krish\Krish glass and glazing copy - Copy.png" id="154" name="Google Shape;154;p1"/>
            <p:cNvPicPr preferRelativeResize="0"/>
            <p:nvPr/>
          </p:nvPicPr>
          <p:blipFill rotWithShape="1">
            <a:blip r:embed="rId4">
              <a:alphaModFix/>
            </a:blip>
            <a:srcRect b="0" l="0" r="0" t="0"/>
            <a:stretch/>
          </p:blipFill>
          <p:spPr>
            <a:xfrm>
              <a:off x="7692112" y="1501772"/>
              <a:ext cx="2598973" cy="1184275"/>
            </a:xfrm>
            <a:prstGeom prst="rect">
              <a:avLst/>
            </a:prstGeom>
            <a:noFill/>
            <a:ln>
              <a:noFill/>
            </a:ln>
          </p:spPr>
        </p:pic>
        <p:sp>
          <p:nvSpPr>
            <p:cNvPr id="155" name="Google Shape;155;p1"/>
            <p:cNvSpPr txBox="1"/>
            <p:nvPr/>
          </p:nvSpPr>
          <p:spPr>
            <a:xfrm>
              <a:off x="6553200" y="4072642"/>
              <a:ext cx="487680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800" u="none" cap="none" strike="noStrike">
                  <a:solidFill>
                    <a:schemeClr val="lt1"/>
                  </a:solidFill>
                  <a:latin typeface="Corbel"/>
                  <a:ea typeface="Corbel"/>
                  <a:cs typeface="Corbel"/>
                  <a:sym typeface="Corbel"/>
                </a:rPr>
                <a:t>www.krishglass.co.in</a:t>
              </a:r>
              <a:endParaRPr b="0" i="0" sz="1800" u="none" cap="none" strike="noStrike">
                <a:solidFill>
                  <a:schemeClr val="lt1"/>
                </a:solidFill>
                <a:latin typeface="Corbel"/>
                <a:ea typeface="Corbel"/>
                <a:cs typeface="Corbel"/>
                <a:sym typeface="Corbel"/>
              </a:endParaRPr>
            </a:p>
            <a:p>
              <a:pPr indent="0" lvl="0" marL="0" marR="0" rtl="0" algn="ctr">
                <a:spcBef>
                  <a:spcPts val="0"/>
                </a:spcBef>
                <a:spcAft>
                  <a:spcPts val="0"/>
                </a:spcAft>
                <a:buNone/>
              </a:pPr>
              <a:r>
                <a:rPr b="0" i="0" lang="en-US" sz="1800" u="none" cap="none" strike="noStrike">
                  <a:solidFill>
                    <a:schemeClr val="lt1"/>
                  </a:solidFill>
                  <a:latin typeface="Corbel"/>
                  <a:ea typeface="Corbel"/>
                  <a:cs typeface="Corbel"/>
                  <a:sym typeface="Corbel"/>
                </a:rPr>
                <a:t>Mail: krishglassandglazing2014@gmail.com</a:t>
              </a:r>
              <a:endParaRPr b="0" i="0" sz="1800" u="none" cap="none" strike="noStrike">
                <a:solidFill>
                  <a:schemeClr val="lt1"/>
                </a:solidFill>
                <a:latin typeface="Corbel"/>
                <a:ea typeface="Corbel"/>
                <a:cs typeface="Corbel"/>
                <a:sym typeface="Corbel"/>
              </a:endParaRPr>
            </a:p>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grpSp>
      <p:pic>
        <p:nvPicPr>
          <p:cNvPr descr="E:\GRAPHICS DESIGN\2020\06 JUNE\MYSON\BROUCHER- KCT\img\krish glass\Untitled-1 copy.png" id="156" name="Google Shape;156;p1"/>
          <p:cNvPicPr preferRelativeResize="0"/>
          <p:nvPr/>
        </p:nvPicPr>
        <p:blipFill rotWithShape="1">
          <a:blip r:embed="rId5">
            <a:alphaModFix/>
          </a:blip>
          <a:srcRect b="0" l="0" r="0" t="0"/>
          <a:stretch/>
        </p:blipFill>
        <p:spPr>
          <a:xfrm>
            <a:off x="6169092" y="9533"/>
            <a:ext cx="653915" cy="171381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8" name="Shape 268"/>
        <p:cNvGrpSpPr/>
        <p:nvPr/>
      </p:nvGrpSpPr>
      <p:grpSpPr>
        <a:xfrm>
          <a:off x="0" y="0"/>
          <a:ext cx="0" cy="0"/>
          <a:chOff x="0" y="0"/>
          <a:chExt cx="0" cy="0"/>
        </a:xfrm>
      </p:grpSpPr>
      <p:sp>
        <p:nvSpPr>
          <p:cNvPr id="269" name="Google Shape;269;p10"/>
          <p:cNvSpPr txBox="1"/>
          <p:nvPr/>
        </p:nvSpPr>
        <p:spPr>
          <a:xfrm>
            <a:off x="381000" y="2118716"/>
            <a:ext cx="9220200" cy="28007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lt1"/>
                </a:solidFill>
                <a:latin typeface="Arial"/>
                <a:ea typeface="Arial"/>
                <a:cs typeface="Arial"/>
                <a:sym typeface="Arial"/>
              </a:rPr>
              <a:t>PLEASE REFER ME</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Architects</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Interior Designers</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Interior Contractors</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Home Décor Shops</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Institutions</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The Hospitality Industry</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Decision Makers for Villas, Flats, and Commercial Buildings</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Glass Retailers</a:t>
            </a:r>
            <a:endParaRPr sz="1800">
              <a:solidFill>
                <a:schemeClr val="lt1"/>
              </a:solidFill>
              <a:latin typeface="Arial"/>
              <a:ea typeface="Arial"/>
              <a:cs typeface="Arial"/>
              <a:sym typeface="Arial"/>
            </a:endParaRPr>
          </a:p>
        </p:txBody>
      </p:sp>
      <p:pic>
        <p:nvPicPr>
          <p:cNvPr descr="E:\GRAPHICS DESIGN\2020\06 JUNE\MYSON\BROUCHER- KCT\img\krish glass\Untitled-1 copy.png" id="270" name="Google Shape;270;p10"/>
          <p:cNvPicPr preferRelativeResize="0"/>
          <p:nvPr/>
        </p:nvPicPr>
        <p:blipFill rotWithShape="1">
          <a:blip r:embed="rId3">
            <a:alphaModFix/>
          </a:blip>
          <a:srcRect b="0" l="0" r="0" t="0"/>
          <a:stretch/>
        </p:blipFill>
        <p:spPr>
          <a:xfrm>
            <a:off x="6248401" y="38102"/>
            <a:ext cx="653915" cy="1713815"/>
          </a:xfrm>
          <a:prstGeom prst="rect">
            <a:avLst/>
          </a:prstGeom>
          <a:noFill/>
          <a:ln>
            <a:noFill/>
          </a:ln>
        </p:spPr>
      </p:pic>
      <p:pic>
        <p:nvPicPr>
          <p:cNvPr descr="E:\GRAPHICS DESIGN\2020\06 JUNE\MYSON\BROUCHER- KCT\img\krish glass\New folder (2)\budha---.png" id="271" name="Google Shape;271;p10"/>
          <p:cNvPicPr preferRelativeResize="0"/>
          <p:nvPr/>
        </p:nvPicPr>
        <p:blipFill rotWithShape="1">
          <a:blip r:embed="rId4">
            <a:alphaModFix/>
          </a:blip>
          <a:srcRect b="0" l="0" r="0" t="0"/>
          <a:stretch/>
        </p:blipFill>
        <p:spPr>
          <a:xfrm>
            <a:off x="7817396" y="-1"/>
            <a:ext cx="4363721" cy="7315201"/>
          </a:xfrm>
          <a:prstGeom prst="rect">
            <a:avLst/>
          </a:prstGeom>
          <a:noFill/>
          <a:ln>
            <a:noFill/>
          </a:ln>
        </p:spPr>
      </p:pic>
      <p:pic>
        <p:nvPicPr>
          <p:cNvPr descr="E:\GRAPHICS DESIGN\logo\krish\Krish glass and glazing copy - Copy.png" id="272" name="Google Shape;272;p10"/>
          <p:cNvPicPr preferRelativeResize="0"/>
          <p:nvPr/>
        </p:nvPicPr>
        <p:blipFill rotWithShape="1">
          <a:blip r:embed="rId5">
            <a:alphaModFix/>
          </a:blip>
          <a:srcRect b="0" l="0" r="0" t="0"/>
          <a:stretch/>
        </p:blipFill>
        <p:spPr>
          <a:xfrm>
            <a:off x="467607" y="457200"/>
            <a:ext cx="1392344" cy="634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7" name="Shape 277"/>
        <p:cNvGrpSpPr/>
        <p:nvPr/>
      </p:nvGrpSpPr>
      <p:grpSpPr>
        <a:xfrm>
          <a:off x="0" y="0"/>
          <a:ext cx="0" cy="0"/>
          <a:chOff x="0" y="0"/>
          <a:chExt cx="0" cy="0"/>
        </a:xfrm>
      </p:grpSpPr>
      <p:sp>
        <p:nvSpPr>
          <p:cNvPr id="278" name="Google Shape;278;p11"/>
          <p:cNvSpPr txBox="1"/>
          <p:nvPr/>
        </p:nvSpPr>
        <p:spPr>
          <a:xfrm>
            <a:off x="341474" y="2057400"/>
            <a:ext cx="6093331" cy="2305759"/>
          </a:xfrm>
          <a:prstGeom prst="rect">
            <a:avLst/>
          </a:prstGeom>
          <a:noFill/>
          <a:ln>
            <a:noFill/>
          </a:ln>
        </p:spPr>
        <p:txBody>
          <a:bodyPr anchorCtr="0" anchor="t" bIns="0" lIns="0" spcFirstLastPara="1" rIns="0" wrap="square" tIns="12700">
            <a:spAutoFit/>
          </a:bodyPr>
          <a:lstStyle/>
          <a:p>
            <a:pPr indent="0" lvl="0" marL="0" marR="0" rtl="0" algn="l">
              <a:lnSpc>
                <a:spcPct val="100000"/>
              </a:lnSpc>
              <a:spcBef>
                <a:spcPts val="0"/>
              </a:spcBef>
              <a:spcAft>
                <a:spcPts val="0"/>
              </a:spcAft>
              <a:buNone/>
            </a:pPr>
            <a:r>
              <a:t/>
            </a:r>
            <a:endParaRPr sz="2050">
              <a:solidFill>
                <a:schemeClr val="lt1"/>
              </a:solidFill>
              <a:latin typeface="Arial"/>
              <a:ea typeface="Arial"/>
              <a:cs typeface="Arial"/>
              <a:sym typeface="Arial"/>
            </a:endParaRPr>
          </a:p>
          <a:p>
            <a:pPr indent="0" lvl="0" marL="12700" marR="0" rtl="0" algn="l">
              <a:lnSpc>
                <a:spcPct val="100000"/>
              </a:lnSpc>
              <a:spcBef>
                <a:spcPts val="0"/>
              </a:spcBef>
              <a:spcAft>
                <a:spcPts val="0"/>
              </a:spcAft>
              <a:buNone/>
            </a:pPr>
            <a:r>
              <a:rPr b="1" lang="en-US" sz="2800">
                <a:solidFill>
                  <a:schemeClr val="lt1"/>
                </a:solidFill>
                <a:latin typeface="Arial"/>
                <a:ea typeface="Arial"/>
                <a:cs typeface="Arial"/>
                <a:sym typeface="Arial"/>
              </a:rPr>
              <a:t>Krish Glass &amp; Glazings</a:t>
            </a:r>
            <a:endParaRPr/>
          </a:p>
          <a:p>
            <a:pPr indent="0" lvl="0" marL="12700" marR="5080" rtl="0" algn="l">
              <a:lnSpc>
                <a:spcPct val="100000"/>
              </a:lnSpc>
              <a:spcBef>
                <a:spcPts val="5"/>
              </a:spcBef>
              <a:spcAft>
                <a:spcPts val="0"/>
              </a:spcAft>
              <a:buNone/>
            </a:pPr>
            <a:r>
              <a:rPr lang="en-US" sz="2000">
                <a:solidFill>
                  <a:schemeClr val="lt1"/>
                </a:solidFill>
                <a:latin typeface="Arial"/>
                <a:ea typeface="Arial"/>
                <a:cs typeface="Arial"/>
                <a:sym typeface="Arial"/>
              </a:rPr>
              <a:t>D.No: 1/101, Near Palakkal Temple  Cheranelloore Ferry Road, Cochin -34, Kerala,  India</a:t>
            </a:r>
            <a:endParaRPr/>
          </a:p>
          <a:p>
            <a:pPr indent="0" lvl="0" marL="12700" marR="0" rtl="0" algn="l">
              <a:lnSpc>
                <a:spcPct val="100000"/>
              </a:lnSpc>
              <a:spcBef>
                <a:spcPts val="0"/>
              </a:spcBef>
              <a:spcAft>
                <a:spcPts val="0"/>
              </a:spcAft>
              <a:buNone/>
            </a:pPr>
            <a:r>
              <a:rPr lang="en-US" sz="2000">
                <a:solidFill>
                  <a:schemeClr val="lt1"/>
                </a:solidFill>
                <a:latin typeface="Arial"/>
                <a:ea typeface="Arial"/>
                <a:cs typeface="Arial"/>
                <a:sym typeface="Arial"/>
              </a:rPr>
              <a:t>PH:	+91-93888622843 +91-9207714173</a:t>
            </a:r>
            <a:endParaRPr/>
          </a:p>
          <a:p>
            <a:pPr indent="0" lvl="0" marL="12700" marR="0" rtl="0" algn="l">
              <a:lnSpc>
                <a:spcPct val="100000"/>
              </a:lnSpc>
              <a:spcBef>
                <a:spcPts val="0"/>
              </a:spcBef>
              <a:spcAft>
                <a:spcPts val="0"/>
              </a:spcAft>
              <a:buNone/>
            </a:pPr>
            <a:r>
              <a:rPr lang="en-US" sz="2000">
                <a:solidFill>
                  <a:schemeClr val="lt1"/>
                </a:solidFill>
                <a:latin typeface="Arial"/>
                <a:ea typeface="Arial"/>
                <a:cs typeface="Arial"/>
                <a:sym typeface="Arial"/>
              </a:rPr>
              <a:t>Mail</a:t>
            </a:r>
            <a:r>
              <a:rPr b="1" lang="en-US" sz="2000">
                <a:solidFill>
                  <a:schemeClr val="lt1"/>
                </a:solidFill>
                <a:latin typeface="Arial"/>
                <a:ea typeface="Arial"/>
                <a:cs typeface="Arial"/>
                <a:sym typeface="Arial"/>
              </a:rPr>
              <a:t>:</a:t>
            </a:r>
            <a:r>
              <a:rPr lang="en-US" sz="2000">
                <a:solidFill>
                  <a:schemeClr val="lt1"/>
                </a:solidFill>
                <a:latin typeface="Arial"/>
                <a:ea typeface="Arial"/>
                <a:cs typeface="Arial"/>
                <a:sym typeface="Arial"/>
              </a:rPr>
              <a:t>krishglassandglazing2014@gmail.com</a:t>
            </a:r>
            <a:endParaRPr/>
          </a:p>
          <a:p>
            <a:pPr indent="0" lvl="0" marL="12700" marR="0" rtl="0" algn="l">
              <a:lnSpc>
                <a:spcPct val="100000"/>
              </a:lnSpc>
              <a:spcBef>
                <a:spcPts val="0"/>
              </a:spcBef>
              <a:spcAft>
                <a:spcPts val="0"/>
              </a:spcAft>
              <a:buNone/>
            </a:pPr>
            <a:r>
              <a:t/>
            </a:r>
            <a:endParaRPr sz="2050">
              <a:solidFill>
                <a:schemeClr val="lt1"/>
              </a:solidFill>
              <a:latin typeface="Arial"/>
              <a:ea typeface="Arial"/>
              <a:cs typeface="Arial"/>
              <a:sym typeface="Arial"/>
            </a:endParaRPr>
          </a:p>
        </p:txBody>
      </p:sp>
      <p:grpSp>
        <p:nvGrpSpPr>
          <p:cNvPr id="279" name="Google Shape;279;p11"/>
          <p:cNvGrpSpPr/>
          <p:nvPr/>
        </p:nvGrpSpPr>
        <p:grpSpPr>
          <a:xfrm>
            <a:off x="483705" y="5957341"/>
            <a:ext cx="2867960" cy="490965"/>
            <a:chOff x="520180" y="5573539"/>
            <a:chExt cx="2867960" cy="490965"/>
          </a:xfrm>
        </p:grpSpPr>
        <p:grpSp>
          <p:nvGrpSpPr>
            <p:cNvPr id="280" name="Google Shape;280;p11"/>
            <p:cNvGrpSpPr/>
            <p:nvPr/>
          </p:nvGrpSpPr>
          <p:grpSpPr>
            <a:xfrm>
              <a:off x="520180" y="5573966"/>
              <a:ext cx="2158576" cy="490538"/>
              <a:chOff x="485973" y="5562599"/>
              <a:chExt cx="2158576" cy="490538"/>
            </a:xfrm>
          </p:grpSpPr>
          <p:pic>
            <p:nvPicPr>
              <p:cNvPr descr="C:\Users\USER\Downloads\ffdfg.png" id="281" name="Google Shape;281;p11"/>
              <p:cNvPicPr preferRelativeResize="0"/>
              <p:nvPr/>
            </p:nvPicPr>
            <p:blipFill rotWithShape="1">
              <a:blip r:embed="rId3">
                <a:alphaModFix/>
              </a:blip>
              <a:srcRect b="0" l="0" r="0" t="0"/>
              <a:stretch/>
            </p:blipFill>
            <p:spPr>
              <a:xfrm>
                <a:off x="1371601" y="5580751"/>
                <a:ext cx="449188" cy="472386"/>
              </a:xfrm>
              <a:prstGeom prst="rect">
                <a:avLst/>
              </a:prstGeom>
              <a:noFill/>
              <a:ln>
                <a:noFill/>
              </a:ln>
            </p:spPr>
          </p:pic>
          <p:pic>
            <p:nvPicPr>
              <p:cNvPr descr="C:\Users\USER\Downloads\ww.png" id="282" name="Google Shape;282;p11"/>
              <p:cNvPicPr preferRelativeResize="0"/>
              <p:nvPr/>
            </p:nvPicPr>
            <p:blipFill rotWithShape="1">
              <a:blip r:embed="rId4">
                <a:alphaModFix/>
              </a:blip>
              <a:srcRect b="0" l="0" r="0" t="0"/>
              <a:stretch/>
            </p:blipFill>
            <p:spPr>
              <a:xfrm>
                <a:off x="485973" y="5562599"/>
                <a:ext cx="428629" cy="436494"/>
              </a:xfrm>
              <a:prstGeom prst="rect">
                <a:avLst/>
              </a:prstGeom>
              <a:noFill/>
              <a:ln>
                <a:noFill/>
              </a:ln>
            </p:spPr>
          </p:pic>
          <p:pic>
            <p:nvPicPr>
              <p:cNvPr descr="C:\Users\USER\Downloads\iuhi.png" id="283" name="Google Shape;283;p11"/>
              <p:cNvPicPr preferRelativeResize="0"/>
              <p:nvPr/>
            </p:nvPicPr>
            <p:blipFill rotWithShape="1">
              <a:blip r:embed="rId5">
                <a:alphaModFix/>
              </a:blip>
              <a:srcRect b="0" l="0" r="0" t="0"/>
              <a:stretch/>
            </p:blipFill>
            <p:spPr>
              <a:xfrm>
                <a:off x="2209800" y="5562599"/>
                <a:ext cx="434749" cy="457201"/>
              </a:xfrm>
              <a:prstGeom prst="rect">
                <a:avLst/>
              </a:prstGeom>
              <a:noFill/>
              <a:ln>
                <a:noFill/>
              </a:ln>
            </p:spPr>
          </p:pic>
        </p:grpSp>
        <p:pic>
          <p:nvPicPr>
            <p:cNvPr descr="C:\Users\USER\Downloads\dfgfjhhkjl.png" id="284" name="Google Shape;284;p11"/>
            <p:cNvPicPr preferRelativeResize="0"/>
            <p:nvPr/>
          </p:nvPicPr>
          <p:blipFill rotWithShape="1">
            <a:blip r:embed="rId6">
              <a:alphaModFix/>
            </a:blip>
            <a:srcRect b="0" l="0" r="0" t="0"/>
            <a:stretch/>
          </p:blipFill>
          <p:spPr>
            <a:xfrm>
              <a:off x="3094705" y="5573539"/>
              <a:ext cx="293435" cy="293434"/>
            </a:xfrm>
            <a:prstGeom prst="rect">
              <a:avLst/>
            </a:prstGeom>
            <a:noFill/>
            <a:ln>
              <a:noFill/>
            </a:ln>
          </p:spPr>
        </p:pic>
      </p:grpSp>
      <p:pic>
        <p:nvPicPr>
          <p:cNvPr descr="C:\Users\USER\Downloads\clouys.jpg" id="285" name="Google Shape;285;p11"/>
          <p:cNvPicPr preferRelativeResize="0"/>
          <p:nvPr/>
        </p:nvPicPr>
        <p:blipFill rotWithShape="1">
          <a:blip r:embed="rId7">
            <a:alphaModFix/>
          </a:blip>
          <a:srcRect b="0" l="17707" r="14565" t="4178"/>
          <a:stretch/>
        </p:blipFill>
        <p:spPr>
          <a:xfrm>
            <a:off x="6248403" y="381000"/>
            <a:ext cx="5655804" cy="5943600"/>
          </a:xfrm>
          <a:prstGeom prst="rect">
            <a:avLst/>
          </a:prstGeom>
          <a:noFill/>
          <a:ln>
            <a:noFill/>
          </a:ln>
        </p:spPr>
      </p:pic>
      <p:pic>
        <p:nvPicPr>
          <p:cNvPr descr="E:\GRAPHICS DESIGN\2020\06 JUNE\MYSON\BROUCHER- KCT\img\krish glass\Untitled-1 copy.png" id="286" name="Google Shape;286;p11"/>
          <p:cNvPicPr preferRelativeResize="0"/>
          <p:nvPr/>
        </p:nvPicPr>
        <p:blipFill rotWithShape="1">
          <a:blip r:embed="rId8">
            <a:alphaModFix/>
          </a:blip>
          <a:srcRect b="0" l="0" r="0" t="0"/>
          <a:stretch/>
        </p:blipFill>
        <p:spPr>
          <a:xfrm>
            <a:off x="4876801" y="8"/>
            <a:ext cx="653915" cy="1713815"/>
          </a:xfrm>
          <a:prstGeom prst="rect">
            <a:avLst/>
          </a:prstGeom>
          <a:noFill/>
          <a:ln>
            <a:noFill/>
          </a:ln>
        </p:spPr>
      </p:pic>
      <p:pic>
        <p:nvPicPr>
          <p:cNvPr descr="E:\GRAPHICS DESIGN\logo\krish\Krish glass and glazing copy - Copy.png" id="287" name="Google Shape;287;p11"/>
          <p:cNvPicPr preferRelativeResize="0"/>
          <p:nvPr/>
        </p:nvPicPr>
        <p:blipFill rotWithShape="1">
          <a:blip r:embed="rId9">
            <a:alphaModFix/>
          </a:blip>
          <a:srcRect b="0" l="0" r="0" t="0"/>
          <a:stretch/>
        </p:blipFill>
        <p:spPr>
          <a:xfrm>
            <a:off x="357608" y="685800"/>
            <a:ext cx="1392344" cy="634450"/>
          </a:xfrm>
          <a:prstGeom prst="rect">
            <a:avLst/>
          </a:prstGeom>
          <a:noFill/>
          <a:ln>
            <a:noFill/>
          </a:ln>
        </p:spPr>
      </p:pic>
      <p:sp>
        <p:nvSpPr>
          <p:cNvPr id="288" name="Google Shape;288;p11"/>
          <p:cNvSpPr txBox="1"/>
          <p:nvPr/>
        </p:nvSpPr>
        <p:spPr>
          <a:xfrm>
            <a:off x="472168" y="5328166"/>
            <a:ext cx="14940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orbel"/>
                <a:ea typeface="Corbel"/>
                <a:cs typeface="Corbel"/>
                <a:sym typeface="Corbel"/>
              </a:rPr>
              <a:t>Touch with us</a:t>
            </a:r>
            <a:endParaRPr sz="1800">
              <a:solidFill>
                <a:schemeClr val="lt1"/>
              </a:solidFill>
              <a:latin typeface="Corbel"/>
              <a:ea typeface="Corbel"/>
              <a:cs typeface="Corbel"/>
              <a:sym typeface="Corbe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0" name="Shape 160"/>
        <p:cNvGrpSpPr/>
        <p:nvPr/>
      </p:nvGrpSpPr>
      <p:grpSpPr>
        <a:xfrm>
          <a:off x="0" y="0"/>
          <a:ext cx="0" cy="0"/>
          <a:chOff x="0" y="0"/>
          <a:chExt cx="0" cy="0"/>
        </a:xfrm>
      </p:grpSpPr>
      <p:sp>
        <p:nvSpPr>
          <p:cNvPr id="161" name="Google Shape;161;p2"/>
          <p:cNvSpPr txBox="1"/>
          <p:nvPr>
            <p:ph type="title"/>
          </p:nvPr>
        </p:nvSpPr>
        <p:spPr>
          <a:xfrm>
            <a:off x="6381750" y="1240268"/>
            <a:ext cx="4465608" cy="629018"/>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Clr>
                <a:schemeClr val="lt1"/>
              </a:buClr>
              <a:buSzPts val="4000"/>
              <a:buFont typeface="Arial"/>
              <a:buNone/>
            </a:pPr>
            <a:r>
              <a:rPr b="1" lang="en-US" u="none">
                <a:solidFill>
                  <a:schemeClr val="lt1"/>
                </a:solidFill>
                <a:latin typeface="Arial"/>
                <a:ea typeface="Arial"/>
                <a:cs typeface="Arial"/>
                <a:sym typeface="Arial"/>
              </a:rPr>
              <a:t>ABOUT US</a:t>
            </a:r>
            <a:endParaRPr b="1" u="none">
              <a:solidFill>
                <a:schemeClr val="lt1"/>
              </a:solidFill>
              <a:latin typeface="Arial"/>
              <a:ea typeface="Arial"/>
              <a:cs typeface="Arial"/>
              <a:sym typeface="Arial"/>
            </a:endParaRPr>
          </a:p>
        </p:txBody>
      </p:sp>
      <p:sp>
        <p:nvSpPr>
          <p:cNvPr id="162" name="Google Shape;162;p2"/>
          <p:cNvSpPr txBox="1"/>
          <p:nvPr/>
        </p:nvSpPr>
        <p:spPr>
          <a:xfrm>
            <a:off x="6400800" y="1958200"/>
            <a:ext cx="5029200"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lt1"/>
                </a:solidFill>
                <a:latin typeface="Arial"/>
                <a:ea typeface="Arial"/>
                <a:cs typeface="Arial"/>
                <a:sym typeface="Arial"/>
              </a:rPr>
              <a:t>Established in 2008 in Kerala, Krish Glass and Glazing has been on a successful journey for over a decade. Managed by Mr. Ajithkumar and Mrs. Latha Ajithkumar, the company has flourished through persistent efforts in exploring various glasswork experiments using innovative designs and new technologies. This continuous pursuit of excellence has driven our growth day by day. We utilize technology not just in the mainstream but also to maintain global standards at every stage. Our services include comprehensive assistance with design solutions, technical support, and exceptional customer service from price quotation to product delivery.</a:t>
            </a:r>
            <a:endParaRPr sz="1800">
              <a:solidFill>
                <a:schemeClr val="lt1"/>
              </a:solidFill>
              <a:latin typeface="Arial"/>
              <a:ea typeface="Arial"/>
              <a:cs typeface="Arial"/>
              <a:sym typeface="Arial"/>
            </a:endParaRPr>
          </a:p>
        </p:txBody>
      </p:sp>
      <p:pic>
        <p:nvPicPr>
          <p:cNvPr descr="G:\CAMERA PHOTOS\SAMSUNG TAB BACKUP\Pictures\3U0A3099.jpg" id="163" name="Google Shape;163;p2"/>
          <p:cNvPicPr preferRelativeResize="0"/>
          <p:nvPr/>
        </p:nvPicPr>
        <p:blipFill rotWithShape="1">
          <a:blip r:embed="rId3">
            <a:alphaModFix/>
          </a:blip>
          <a:srcRect b="0" l="0" r="0" t="0"/>
          <a:stretch/>
        </p:blipFill>
        <p:spPr>
          <a:xfrm>
            <a:off x="397551" y="2156070"/>
            <a:ext cx="5469852" cy="3558930"/>
          </a:xfrm>
          <a:prstGeom prst="rect">
            <a:avLst/>
          </a:prstGeom>
          <a:noFill/>
          <a:ln>
            <a:noFill/>
          </a:ln>
        </p:spPr>
      </p:pic>
      <p:pic>
        <p:nvPicPr>
          <p:cNvPr descr="E:\GRAPHICS DESIGN\2020\06 JUNE\MYSON\BROUCHER- KCT\img\krish glass\Untitled-1 copy.png" id="164" name="Google Shape;164;p2"/>
          <p:cNvPicPr preferRelativeResize="0"/>
          <p:nvPr/>
        </p:nvPicPr>
        <p:blipFill rotWithShape="1">
          <a:blip r:embed="rId4">
            <a:alphaModFix/>
          </a:blip>
          <a:srcRect b="0" l="0" r="0" t="0"/>
          <a:stretch/>
        </p:blipFill>
        <p:spPr>
          <a:xfrm>
            <a:off x="914405" y="0"/>
            <a:ext cx="581489" cy="1524000"/>
          </a:xfrm>
          <a:prstGeom prst="rect">
            <a:avLst/>
          </a:prstGeom>
          <a:noFill/>
          <a:ln>
            <a:noFill/>
          </a:ln>
        </p:spPr>
      </p:pic>
      <p:pic>
        <p:nvPicPr>
          <p:cNvPr descr="E:\GRAPHICS DESIGN\logo\krish\Krish glass and glazing copy - Copy.png" id="165" name="Google Shape;165;p2"/>
          <p:cNvPicPr preferRelativeResize="0"/>
          <p:nvPr/>
        </p:nvPicPr>
        <p:blipFill rotWithShape="1">
          <a:blip r:embed="rId5">
            <a:alphaModFix/>
          </a:blip>
          <a:srcRect b="0" l="0" r="0" t="0"/>
          <a:stretch/>
        </p:blipFill>
        <p:spPr>
          <a:xfrm>
            <a:off x="9906000" y="351631"/>
            <a:ext cx="1801166" cy="82073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9" name="Shape 169"/>
        <p:cNvGrpSpPr/>
        <p:nvPr/>
      </p:nvGrpSpPr>
      <p:grpSpPr>
        <a:xfrm>
          <a:off x="0" y="0"/>
          <a:ext cx="0" cy="0"/>
          <a:chOff x="0" y="0"/>
          <a:chExt cx="0" cy="0"/>
        </a:xfrm>
      </p:grpSpPr>
      <p:sp>
        <p:nvSpPr>
          <p:cNvPr id="170" name="Google Shape;170;p3"/>
          <p:cNvSpPr txBox="1"/>
          <p:nvPr/>
        </p:nvSpPr>
        <p:spPr>
          <a:xfrm>
            <a:off x="914400" y="1447804"/>
            <a:ext cx="7239000" cy="175432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Expertise and experience in glass work</a:t>
            </a:r>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Wide range of high-quality products</a:t>
            </a:r>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Customization to meet client Needs</a:t>
            </a:r>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Professional and reliable service</a:t>
            </a:r>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Competitive pricing</a:t>
            </a:r>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We are equipped with most modern technologies and machineries</a:t>
            </a:r>
            <a:endParaRPr sz="1800">
              <a:solidFill>
                <a:schemeClr val="lt1"/>
              </a:solidFill>
              <a:latin typeface="Arial"/>
              <a:ea typeface="Arial"/>
              <a:cs typeface="Arial"/>
              <a:sym typeface="Arial"/>
            </a:endParaRPr>
          </a:p>
        </p:txBody>
      </p:sp>
      <p:sp>
        <p:nvSpPr>
          <p:cNvPr id="171" name="Google Shape;171;p3"/>
          <p:cNvSpPr txBox="1"/>
          <p:nvPr/>
        </p:nvSpPr>
        <p:spPr>
          <a:xfrm>
            <a:off x="920151" y="611470"/>
            <a:ext cx="5105400"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Arial"/>
                <a:ea typeface="Arial"/>
                <a:cs typeface="Arial"/>
                <a:sym typeface="Arial"/>
              </a:rPr>
              <a:t>WHY CHOOSE US</a:t>
            </a:r>
            <a:endParaRPr b="1" sz="4400">
              <a:solidFill>
                <a:schemeClr val="lt1"/>
              </a:solidFill>
              <a:latin typeface="Arial"/>
              <a:ea typeface="Arial"/>
              <a:cs typeface="Arial"/>
              <a:sym typeface="Arial"/>
            </a:endParaRPr>
          </a:p>
        </p:txBody>
      </p:sp>
      <p:pic>
        <p:nvPicPr>
          <p:cNvPr descr="https://i0.wp.com/www.joriglass.com/wp-content/uploads/2020/04/glass-maintenance2.jpg?w=800&amp;ssl=1" id="172" name="Google Shape;172;p3"/>
          <p:cNvPicPr preferRelativeResize="0"/>
          <p:nvPr/>
        </p:nvPicPr>
        <p:blipFill rotWithShape="1">
          <a:blip r:embed="rId3">
            <a:alphaModFix/>
          </a:blip>
          <a:srcRect b="0" l="0" r="0" t="0"/>
          <a:stretch/>
        </p:blipFill>
        <p:spPr>
          <a:xfrm>
            <a:off x="794810" y="3505200"/>
            <a:ext cx="5012267" cy="2819400"/>
          </a:xfrm>
          <a:prstGeom prst="rect">
            <a:avLst/>
          </a:prstGeom>
          <a:noFill/>
          <a:ln>
            <a:noFill/>
          </a:ln>
        </p:spPr>
      </p:pic>
      <p:pic>
        <p:nvPicPr>
          <p:cNvPr descr="E:\GRAPHICS DESIGN\2020\06 JUNE\MYSON\BROUCHER- KCT\img\krish glass\WhatsApp Image 2020-09-08 at 3.10.48 PM copy.jpg" id="173" name="Google Shape;173;p3"/>
          <p:cNvPicPr preferRelativeResize="0"/>
          <p:nvPr/>
        </p:nvPicPr>
        <p:blipFill rotWithShape="1">
          <a:blip r:embed="rId4">
            <a:alphaModFix/>
          </a:blip>
          <a:srcRect b="0" l="0" r="0" t="0"/>
          <a:stretch/>
        </p:blipFill>
        <p:spPr>
          <a:xfrm>
            <a:off x="6553200" y="3505200"/>
            <a:ext cx="5012268" cy="2819400"/>
          </a:xfrm>
          <a:prstGeom prst="rect">
            <a:avLst/>
          </a:prstGeom>
          <a:noFill/>
          <a:ln>
            <a:noFill/>
          </a:ln>
        </p:spPr>
      </p:pic>
      <p:pic>
        <p:nvPicPr>
          <p:cNvPr descr="D:\JOBS\2024\06- JUNE\20-06-2024\krish\presentation\img\ps94769839-art_laminated_glass_two_layers_glass_laminated_machine_for_laminating_glass_tempered_art_lamination_glass-removebg-preview.png" id="174" name="Google Shape;174;p3"/>
          <p:cNvPicPr preferRelativeResize="0"/>
          <p:nvPr/>
        </p:nvPicPr>
        <p:blipFill rotWithShape="1">
          <a:blip r:embed="rId5">
            <a:alphaModFix/>
          </a:blip>
          <a:srcRect b="0" l="0" r="0" t="0"/>
          <a:stretch/>
        </p:blipFill>
        <p:spPr>
          <a:xfrm>
            <a:off x="5748868" y="-1695664"/>
            <a:ext cx="6153149" cy="6153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8" name="Shape 178"/>
        <p:cNvGrpSpPr/>
        <p:nvPr/>
      </p:nvGrpSpPr>
      <p:grpSpPr>
        <a:xfrm>
          <a:off x="0" y="0"/>
          <a:ext cx="0" cy="0"/>
          <a:chOff x="0" y="0"/>
          <a:chExt cx="0" cy="0"/>
        </a:xfrm>
      </p:grpSpPr>
      <p:sp>
        <p:nvSpPr>
          <p:cNvPr id="179" name="Google Shape;179;p4"/>
          <p:cNvSpPr/>
          <p:nvPr/>
        </p:nvSpPr>
        <p:spPr>
          <a:xfrm>
            <a:off x="9296400" y="0"/>
            <a:ext cx="2895600" cy="6858000"/>
          </a:xfrm>
          <a:prstGeom prst="rect">
            <a:avLst/>
          </a:prstGeom>
          <a:solidFill>
            <a:schemeClr val="dk1"/>
          </a:solidFill>
          <a:ln cap="flat"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180" name="Google Shape;180;p4"/>
          <p:cNvSpPr txBox="1"/>
          <p:nvPr/>
        </p:nvSpPr>
        <p:spPr>
          <a:xfrm>
            <a:off x="685805" y="1121563"/>
            <a:ext cx="7158951" cy="690574"/>
          </a:xfrm>
          <a:prstGeom prst="rect">
            <a:avLst/>
          </a:prstGeom>
          <a:noFill/>
          <a:ln>
            <a:noFill/>
          </a:ln>
        </p:spPr>
        <p:txBody>
          <a:bodyPr anchorCtr="0" anchor="t" bIns="0" lIns="0" spcFirstLastPara="1" rIns="0" wrap="square" tIns="13325">
            <a:spAutoFit/>
          </a:bodyPr>
          <a:lstStyle/>
          <a:p>
            <a:pPr indent="0" lvl="0" marL="12700" marR="0" rtl="0" algn="l">
              <a:spcBef>
                <a:spcPts val="0"/>
              </a:spcBef>
              <a:spcAft>
                <a:spcPts val="0"/>
              </a:spcAft>
              <a:buNone/>
            </a:pPr>
            <a:r>
              <a:rPr b="1" i="0" lang="en-US" sz="4400" u="none">
                <a:solidFill>
                  <a:schemeClr val="lt1"/>
                </a:solidFill>
                <a:latin typeface="Arial"/>
                <a:ea typeface="Arial"/>
                <a:cs typeface="Arial"/>
                <a:sym typeface="Arial"/>
              </a:rPr>
              <a:t>Specialized Products</a:t>
            </a:r>
            <a:endParaRPr b="1" i="0" sz="4400" u="none">
              <a:solidFill>
                <a:schemeClr val="lt1"/>
              </a:solidFill>
              <a:latin typeface="Arial"/>
              <a:ea typeface="Arial"/>
              <a:cs typeface="Arial"/>
              <a:sym typeface="Arial"/>
            </a:endParaRPr>
          </a:p>
        </p:txBody>
      </p:sp>
      <p:sp>
        <p:nvSpPr>
          <p:cNvPr id="181" name="Google Shape;181;p4"/>
          <p:cNvSpPr txBox="1"/>
          <p:nvPr/>
        </p:nvSpPr>
        <p:spPr>
          <a:xfrm>
            <a:off x="614892" y="2057400"/>
            <a:ext cx="90639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orbel"/>
                <a:ea typeface="Corbel"/>
                <a:cs typeface="Corbel"/>
                <a:sym typeface="Corbel"/>
              </a:rPr>
              <a:t>At Krish Glass and Glazing, we offer a wide array of specialized glass products and services, tailored to meet the unique needs of our clients. Our expertise includes:</a:t>
            </a:r>
            <a:endParaRPr sz="1800">
              <a:solidFill>
                <a:schemeClr val="lt1"/>
              </a:solidFill>
              <a:latin typeface="Corbel"/>
              <a:ea typeface="Corbel"/>
              <a:cs typeface="Corbel"/>
              <a:sym typeface="Corbel"/>
            </a:endParaRPr>
          </a:p>
        </p:txBody>
      </p:sp>
      <p:sp>
        <p:nvSpPr>
          <p:cNvPr id="182" name="Google Shape;182;p4"/>
          <p:cNvSpPr txBox="1"/>
          <p:nvPr/>
        </p:nvSpPr>
        <p:spPr>
          <a:xfrm>
            <a:off x="614892" y="3225702"/>
            <a:ext cx="7786056" cy="230832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Architectural Bend Glass</a:t>
            </a:r>
            <a:endParaRPr sz="1800">
              <a:solidFill>
                <a:schemeClr val="lt1"/>
              </a:solidFill>
              <a:latin typeface="Corbel"/>
              <a:ea typeface="Corbel"/>
              <a:cs typeface="Corbel"/>
              <a:sym typeface="Corbel"/>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Polishing – Beveling/Taper/Straight</a:t>
            </a:r>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Fabric Lamination  </a:t>
            </a:r>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Glass Fusion and Embossing</a:t>
            </a:r>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Glass Pillars/Glass Bricks</a:t>
            </a:r>
            <a:endParaRPr sz="1800">
              <a:solidFill>
                <a:schemeClr val="lt1"/>
              </a:solidFill>
              <a:latin typeface="Corbel"/>
              <a:ea typeface="Corbel"/>
              <a:cs typeface="Corbel"/>
              <a:sym typeface="Corbel"/>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Stained Glass Work-Church/ Dome</a:t>
            </a:r>
            <a:endParaRPr sz="1800">
              <a:solidFill>
                <a:schemeClr val="lt1"/>
              </a:solidFill>
              <a:latin typeface="Corbel"/>
              <a:ea typeface="Corbel"/>
              <a:cs typeface="Corbel"/>
              <a:sym typeface="Corbel"/>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Shower Partition</a:t>
            </a:r>
            <a:endParaRPr sz="1800">
              <a:solidFill>
                <a:schemeClr val="lt1"/>
              </a:solidFill>
              <a:latin typeface="Corbel"/>
              <a:ea typeface="Corbel"/>
              <a:cs typeface="Corbel"/>
              <a:sym typeface="Corbel"/>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Toughened glass-Pergola /Shower Partition/Hand Rail</a:t>
            </a:r>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Acid Texture with Coloring</a:t>
            </a:r>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Glass Painting:</a:t>
            </a:r>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Plain Lacquered Glass</a:t>
            </a:r>
            <a:endParaRPr/>
          </a:p>
          <a:p>
            <a:pPr indent="-342900" lvl="0" marL="342900" marR="0" rtl="0" algn="l">
              <a:spcBef>
                <a:spcPts val="0"/>
              </a:spcBef>
              <a:spcAft>
                <a:spcPts val="0"/>
              </a:spcAft>
              <a:buClr>
                <a:schemeClr val="lt1"/>
              </a:buClr>
              <a:buSzPts val="1800"/>
              <a:buFont typeface="Arial"/>
              <a:buChar char="•"/>
            </a:pPr>
            <a:r>
              <a:rPr lang="en-US" sz="1800">
                <a:solidFill>
                  <a:schemeClr val="lt1"/>
                </a:solidFill>
                <a:latin typeface="Corbel"/>
                <a:ea typeface="Corbel"/>
                <a:cs typeface="Corbel"/>
                <a:sym typeface="Corbel"/>
              </a:rPr>
              <a:t>Glass Artwork and Crafts</a:t>
            </a:r>
            <a:endParaRPr sz="1800">
              <a:solidFill>
                <a:schemeClr val="lt1"/>
              </a:solidFill>
              <a:latin typeface="Corbel"/>
              <a:ea typeface="Corbel"/>
              <a:cs typeface="Corbel"/>
              <a:sym typeface="Corbel"/>
            </a:endParaRPr>
          </a:p>
        </p:txBody>
      </p:sp>
      <p:pic>
        <p:nvPicPr>
          <p:cNvPr descr="E:\GRAPHICS DESIGN\2020\06 JUNE\MYSON\BROUCHER- KCT\img\krish glass\Untitled-1 copy.png" id="183" name="Google Shape;183;p4"/>
          <p:cNvPicPr preferRelativeResize="0"/>
          <p:nvPr/>
        </p:nvPicPr>
        <p:blipFill rotWithShape="1">
          <a:blip r:embed="rId3">
            <a:alphaModFix/>
          </a:blip>
          <a:srcRect b="0" l="0" r="0" t="0"/>
          <a:stretch/>
        </p:blipFill>
        <p:spPr>
          <a:xfrm>
            <a:off x="7747033" y="8"/>
            <a:ext cx="653915" cy="1713815"/>
          </a:xfrm>
          <a:prstGeom prst="rect">
            <a:avLst/>
          </a:prstGeom>
          <a:noFill/>
          <a:ln>
            <a:noFill/>
          </a:ln>
        </p:spPr>
      </p:pic>
      <p:pic>
        <p:nvPicPr>
          <p:cNvPr descr="E:\GRAPHICS DESIGN\2020\06 JUNE\MYSON\BROUCHER- KCT\img\krish glass\multicolored-glass-window.jpg" id="184" name="Google Shape;184;p4"/>
          <p:cNvPicPr preferRelativeResize="0"/>
          <p:nvPr/>
        </p:nvPicPr>
        <p:blipFill rotWithShape="1">
          <a:blip r:embed="rId4">
            <a:alphaModFix/>
          </a:blip>
          <a:srcRect b="0" l="0" r="0" t="0"/>
          <a:stretch/>
        </p:blipFill>
        <p:spPr>
          <a:xfrm>
            <a:off x="9363534" y="1243695"/>
            <a:ext cx="2828471" cy="4242706"/>
          </a:xfrm>
          <a:prstGeom prst="rect">
            <a:avLst/>
          </a:prstGeom>
          <a:noFill/>
          <a:ln>
            <a:noFill/>
          </a:ln>
        </p:spPr>
      </p:pic>
      <p:pic>
        <p:nvPicPr>
          <p:cNvPr descr="E:\GRAPHICS DESIGN\logo\krish\Krish glass and glazing copy - Copy.png" id="185" name="Google Shape;185;p4"/>
          <p:cNvPicPr preferRelativeResize="0"/>
          <p:nvPr/>
        </p:nvPicPr>
        <p:blipFill rotWithShape="1">
          <a:blip r:embed="rId5">
            <a:alphaModFix/>
          </a:blip>
          <a:srcRect b="0" l="0" r="0" t="0"/>
          <a:stretch/>
        </p:blipFill>
        <p:spPr>
          <a:xfrm>
            <a:off x="685804" y="314060"/>
            <a:ext cx="1371595" cy="624995"/>
          </a:xfrm>
          <a:prstGeom prst="rect">
            <a:avLst/>
          </a:prstGeom>
          <a:noFill/>
          <a:ln>
            <a:noFill/>
          </a:ln>
        </p:spPr>
      </p:pic>
      <p:cxnSp>
        <p:nvCxnSpPr>
          <p:cNvPr id="186" name="Google Shape;186;p4"/>
          <p:cNvCxnSpPr/>
          <p:nvPr/>
        </p:nvCxnSpPr>
        <p:spPr>
          <a:xfrm>
            <a:off x="685805" y="2971800"/>
            <a:ext cx="7600945" cy="19050"/>
          </a:xfrm>
          <a:prstGeom prst="straightConnector1">
            <a:avLst/>
          </a:prstGeom>
          <a:noFill/>
          <a:ln cap="flat" cmpd="sng" w="19050">
            <a:solidFill>
              <a:schemeClr val="lt1"/>
            </a:solidFill>
            <a:prstDash val="solid"/>
            <a:round/>
            <a:headEnd len="sm" w="sm" type="none"/>
            <a:tailEnd len="sm" w="sm"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95" name="Shape 195"/>
        <p:cNvGrpSpPr/>
        <p:nvPr/>
      </p:nvGrpSpPr>
      <p:grpSpPr>
        <a:xfrm>
          <a:off x="0" y="0"/>
          <a:ext cx="0" cy="0"/>
          <a:chOff x="0" y="0"/>
          <a:chExt cx="0" cy="0"/>
        </a:xfrm>
      </p:grpSpPr>
      <p:sp>
        <p:nvSpPr>
          <p:cNvPr id="196" name="Google Shape;196;p6"/>
          <p:cNvSpPr/>
          <p:nvPr/>
        </p:nvSpPr>
        <p:spPr>
          <a:xfrm>
            <a:off x="-76200" y="0"/>
            <a:ext cx="6324600" cy="6858000"/>
          </a:xfrm>
          <a:prstGeom prst="rect">
            <a:avLst/>
          </a:prstGeom>
          <a:solidFill>
            <a:schemeClr val="lt1"/>
          </a:solidFill>
          <a:ln cap="flat" cmpd="sng" w="19050">
            <a:solidFill>
              <a:srgbClr val="5C982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pic>
        <p:nvPicPr>
          <p:cNvPr descr="Plain White Background Images – Browse 605,698 Stock Photos, Vectors, and  Video | Adobe Stock" id="197" name="Google Shape;197;p6"/>
          <p:cNvPicPr preferRelativeResize="0"/>
          <p:nvPr/>
        </p:nvPicPr>
        <p:blipFill rotWithShape="1">
          <a:blip r:embed="rId3">
            <a:alphaModFix/>
          </a:blip>
          <a:srcRect b="0" l="0" r="0" t="0"/>
          <a:stretch/>
        </p:blipFill>
        <p:spPr>
          <a:xfrm>
            <a:off x="-76201" y="-11582"/>
            <a:ext cx="6324601" cy="6869582"/>
          </a:xfrm>
          <a:prstGeom prst="rect">
            <a:avLst/>
          </a:prstGeom>
          <a:noFill/>
          <a:ln>
            <a:noFill/>
          </a:ln>
        </p:spPr>
      </p:pic>
      <p:sp>
        <p:nvSpPr>
          <p:cNvPr id="198" name="Google Shape;198;p6"/>
          <p:cNvSpPr txBox="1"/>
          <p:nvPr/>
        </p:nvSpPr>
        <p:spPr>
          <a:xfrm>
            <a:off x="422496" y="1270282"/>
            <a:ext cx="5277356"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262D37"/>
                </a:solidFill>
                <a:latin typeface="Arial"/>
                <a:ea typeface="Arial"/>
                <a:cs typeface="Arial"/>
                <a:sym typeface="Arial"/>
              </a:rPr>
              <a:t>PROJECT SHOWCASE</a:t>
            </a:r>
            <a:endParaRPr/>
          </a:p>
          <a:p>
            <a:pPr indent="0" lvl="0" marL="0" marR="0" rtl="0" algn="l">
              <a:spcBef>
                <a:spcPts val="0"/>
              </a:spcBef>
              <a:spcAft>
                <a:spcPts val="0"/>
              </a:spcAft>
              <a:buNone/>
            </a:pPr>
            <a:r>
              <a:t/>
            </a:r>
            <a:endParaRPr b="1" sz="3200">
              <a:solidFill>
                <a:srgbClr val="262D37"/>
              </a:solidFill>
              <a:latin typeface="Arial"/>
              <a:ea typeface="Arial"/>
              <a:cs typeface="Arial"/>
              <a:sym typeface="Arial"/>
            </a:endParaRPr>
          </a:p>
        </p:txBody>
      </p:sp>
      <p:sp>
        <p:nvSpPr>
          <p:cNvPr id="199" name="Google Shape;199;p6"/>
          <p:cNvSpPr txBox="1"/>
          <p:nvPr/>
        </p:nvSpPr>
        <p:spPr>
          <a:xfrm>
            <a:off x="407349" y="1840468"/>
            <a:ext cx="599345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262D37"/>
                </a:solidFill>
                <a:latin typeface="Arial"/>
                <a:ea typeface="Arial"/>
                <a:cs typeface="Arial"/>
                <a:sym typeface="Arial"/>
              </a:rPr>
              <a:t>BNI, Suresh Kumar Nair’s House at Perumbavoor</a:t>
            </a:r>
            <a:endParaRPr b="1" sz="1800">
              <a:solidFill>
                <a:srgbClr val="262D37"/>
              </a:solidFill>
              <a:latin typeface="Arial"/>
              <a:ea typeface="Arial"/>
              <a:cs typeface="Arial"/>
              <a:sym typeface="Arial"/>
            </a:endParaRPr>
          </a:p>
        </p:txBody>
      </p:sp>
      <p:pic>
        <p:nvPicPr>
          <p:cNvPr descr="E:\GRAPHICS DESIGN\logo\krish\Krish glass and glazing copy - Copy.png" id="200" name="Google Shape;200;p6"/>
          <p:cNvPicPr preferRelativeResize="0"/>
          <p:nvPr/>
        </p:nvPicPr>
        <p:blipFill rotWithShape="1">
          <a:blip r:embed="rId4">
            <a:alphaModFix/>
          </a:blip>
          <a:srcRect b="0" l="0" r="0" t="0"/>
          <a:stretch/>
        </p:blipFill>
        <p:spPr>
          <a:xfrm>
            <a:off x="483550" y="434506"/>
            <a:ext cx="1299485" cy="592137"/>
          </a:xfrm>
          <a:prstGeom prst="rect">
            <a:avLst/>
          </a:prstGeom>
          <a:noFill/>
          <a:ln>
            <a:noFill/>
          </a:ln>
        </p:spPr>
      </p:pic>
      <p:pic>
        <p:nvPicPr>
          <p:cNvPr descr="C:\Users\USER\Downloads\WhatsApp Image 2024-06-20 at 4.32.24 PM.jpeg" id="201" name="Google Shape;201;p6"/>
          <p:cNvPicPr preferRelativeResize="0"/>
          <p:nvPr/>
        </p:nvPicPr>
        <p:blipFill rotWithShape="1">
          <a:blip r:embed="rId5">
            <a:alphaModFix/>
          </a:blip>
          <a:srcRect b="0" l="0" r="0" t="0"/>
          <a:stretch/>
        </p:blipFill>
        <p:spPr>
          <a:xfrm>
            <a:off x="6588124" y="1271343"/>
            <a:ext cx="5121837" cy="5121837"/>
          </a:xfrm>
          <a:prstGeom prst="rect">
            <a:avLst/>
          </a:prstGeom>
          <a:noFill/>
          <a:ln>
            <a:noFill/>
          </a:ln>
        </p:spPr>
      </p:pic>
      <p:pic>
        <p:nvPicPr>
          <p:cNvPr descr="C:\Users\USER\Downloads\collage.jpg" id="202" name="Google Shape;202;p6"/>
          <p:cNvPicPr preferRelativeResize="0"/>
          <p:nvPr/>
        </p:nvPicPr>
        <p:blipFill rotWithShape="1">
          <a:blip r:embed="rId6">
            <a:alphaModFix/>
          </a:blip>
          <a:srcRect b="0" l="0" r="0" t="0"/>
          <a:stretch/>
        </p:blipFill>
        <p:spPr>
          <a:xfrm>
            <a:off x="422496" y="2347500"/>
            <a:ext cx="5228776" cy="4045680"/>
          </a:xfrm>
          <a:prstGeom prst="rect">
            <a:avLst/>
          </a:prstGeom>
          <a:noFill/>
          <a:ln>
            <a:noFill/>
          </a:ln>
        </p:spPr>
      </p:pic>
      <p:sp>
        <p:nvSpPr>
          <p:cNvPr id="203" name="Google Shape;203;p6"/>
          <p:cNvSpPr txBox="1"/>
          <p:nvPr/>
        </p:nvSpPr>
        <p:spPr>
          <a:xfrm>
            <a:off x="6553200" y="762000"/>
            <a:ext cx="461327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Arial"/>
                <a:ea typeface="Arial"/>
                <a:cs typeface="Arial"/>
                <a:sym typeface="Arial"/>
              </a:rPr>
              <a:t>St. Francis Assisi Cathedral, Ernakulam</a:t>
            </a:r>
            <a:endParaRPr b="1" sz="1800">
              <a:solidFill>
                <a:schemeClr val="lt1"/>
              </a:solidFill>
              <a:latin typeface="Arial"/>
              <a:ea typeface="Arial"/>
              <a:cs typeface="Arial"/>
              <a:sym typeface="Arial"/>
            </a:endParaRPr>
          </a:p>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pic>
        <p:nvPicPr>
          <p:cNvPr descr="E:\GRAPHICS DESIGN\2020\06 JUNE\MYSON\BROUCHER- KCT\img\krish glass\Untitled-1 copy.png" id="204" name="Google Shape;204;p6"/>
          <p:cNvPicPr preferRelativeResize="0"/>
          <p:nvPr/>
        </p:nvPicPr>
        <p:blipFill rotWithShape="1">
          <a:blip r:embed="rId7">
            <a:alphaModFix/>
          </a:blip>
          <a:srcRect b="0" l="0" r="0" t="0"/>
          <a:stretch/>
        </p:blipFill>
        <p:spPr>
          <a:xfrm>
            <a:off x="5166951" y="2009"/>
            <a:ext cx="484321" cy="1269334"/>
          </a:xfrm>
          <a:prstGeom prst="rect">
            <a:avLst/>
          </a:prstGeom>
          <a:noFill/>
          <a:ln>
            <a:noFill/>
          </a:ln>
        </p:spPr>
      </p:pic>
      <p:pic>
        <p:nvPicPr>
          <p:cNvPr descr="E:\GRAPHICS DESIGN\2020\06 JUNE\MYSON\BROUCHER- KCT\img\krish glass\Untitled-1 copy.png" id="205" name="Google Shape;205;p6"/>
          <p:cNvPicPr preferRelativeResize="0"/>
          <p:nvPr/>
        </p:nvPicPr>
        <p:blipFill rotWithShape="1">
          <a:blip r:embed="rId8">
            <a:alphaModFix/>
          </a:blip>
          <a:srcRect b="0" l="0" r="0" t="0"/>
          <a:stretch/>
        </p:blipFill>
        <p:spPr>
          <a:xfrm>
            <a:off x="11295914" y="2009"/>
            <a:ext cx="414047" cy="108515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9" name="Shape 209"/>
        <p:cNvGrpSpPr/>
        <p:nvPr/>
      </p:nvGrpSpPr>
      <p:grpSpPr>
        <a:xfrm>
          <a:off x="0" y="0"/>
          <a:ext cx="0" cy="0"/>
          <a:chOff x="0" y="0"/>
          <a:chExt cx="0" cy="0"/>
        </a:xfrm>
      </p:grpSpPr>
      <p:pic>
        <p:nvPicPr>
          <p:cNvPr descr="E:\GRAPHICS DESIGN\logo\krish\Krish glass and glazing copy - Copy.png" id="210" name="Google Shape;210;p7"/>
          <p:cNvPicPr preferRelativeResize="0"/>
          <p:nvPr/>
        </p:nvPicPr>
        <p:blipFill rotWithShape="1">
          <a:blip r:embed="rId3">
            <a:alphaModFix/>
          </a:blip>
          <a:srcRect b="0" l="0" r="0" t="0"/>
          <a:stretch/>
        </p:blipFill>
        <p:spPr>
          <a:xfrm>
            <a:off x="483550" y="434506"/>
            <a:ext cx="1299485" cy="592137"/>
          </a:xfrm>
          <a:prstGeom prst="rect">
            <a:avLst/>
          </a:prstGeom>
          <a:noFill/>
          <a:ln>
            <a:noFill/>
          </a:ln>
        </p:spPr>
      </p:pic>
      <p:grpSp>
        <p:nvGrpSpPr>
          <p:cNvPr id="211" name="Google Shape;211;p7"/>
          <p:cNvGrpSpPr/>
          <p:nvPr/>
        </p:nvGrpSpPr>
        <p:grpSpPr>
          <a:xfrm>
            <a:off x="762000" y="1977134"/>
            <a:ext cx="10363200" cy="4347466"/>
            <a:chOff x="838200" y="1977134"/>
            <a:chExt cx="10363200" cy="4347466"/>
          </a:xfrm>
        </p:grpSpPr>
        <p:pic>
          <p:nvPicPr>
            <p:cNvPr descr="D:\JOBS\2023\JANUARY\04-01-2023\KRISH\CIM HOSPITAL\Option 3.jpg" id="212" name="Google Shape;212;p7"/>
            <p:cNvPicPr preferRelativeResize="0"/>
            <p:nvPr/>
          </p:nvPicPr>
          <p:blipFill rotWithShape="1">
            <a:blip r:embed="rId4">
              <a:alphaModFix/>
            </a:blip>
            <a:srcRect b="0" l="0" r="0" t="0"/>
            <a:stretch/>
          </p:blipFill>
          <p:spPr>
            <a:xfrm>
              <a:off x="5337690" y="1981200"/>
              <a:ext cx="3285269" cy="4343400"/>
            </a:xfrm>
            <a:prstGeom prst="rect">
              <a:avLst/>
            </a:prstGeom>
            <a:noFill/>
            <a:ln>
              <a:noFill/>
            </a:ln>
          </p:spPr>
        </p:pic>
        <p:pic>
          <p:nvPicPr>
            <p:cNvPr descr="C:\Users\USER\Downloads\gwsize_800xFFF.jpg" id="213" name="Google Shape;213;p7"/>
            <p:cNvPicPr preferRelativeResize="0"/>
            <p:nvPr/>
          </p:nvPicPr>
          <p:blipFill rotWithShape="1">
            <a:blip r:embed="rId5">
              <a:alphaModFix/>
            </a:blip>
            <a:srcRect b="0" l="0" r="0" t="0"/>
            <a:stretch/>
          </p:blipFill>
          <p:spPr>
            <a:xfrm>
              <a:off x="838200" y="1981200"/>
              <a:ext cx="4335268" cy="4335268"/>
            </a:xfrm>
            <a:prstGeom prst="rect">
              <a:avLst/>
            </a:prstGeom>
            <a:noFill/>
            <a:ln>
              <a:noFill/>
            </a:ln>
          </p:spPr>
        </p:pic>
        <p:pic>
          <p:nvPicPr>
            <p:cNvPr descr="C:\Users\USER\Downloads\kitchen door with pulsus.jpeg" id="214" name="Google Shape;214;p7"/>
            <p:cNvPicPr preferRelativeResize="0"/>
            <p:nvPr/>
          </p:nvPicPr>
          <p:blipFill rotWithShape="1">
            <a:blip r:embed="rId6">
              <a:alphaModFix/>
            </a:blip>
            <a:srcRect b="0" l="0" r="0" t="0"/>
            <a:stretch/>
          </p:blipFill>
          <p:spPr>
            <a:xfrm>
              <a:off x="8772608" y="1977134"/>
              <a:ext cx="2428792" cy="4343400"/>
            </a:xfrm>
            <a:prstGeom prst="rect">
              <a:avLst/>
            </a:prstGeom>
            <a:noFill/>
            <a:ln>
              <a:noFill/>
            </a:ln>
          </p:spPr>
        </p:pic>
      </p:grpSp>
      <p:pic>
        <p:nvPicPr>
          <p:cNvPr descr="E:\GRAPHICS DESIGN\2020\06 JUNE\MYSON\BROUCHER- KCT\img\krish glass\Untitled-1 copy.png" id="215" name="Google Shape;215;p7"/>
          <p:cNvPicPr preferRelativeResize="0"/>
          <p:nvPr/>
        </p:nvPicPr>
        <p:blipFill rotWithShape="1">
          <a:blip r:embed="rId7">
            <a:alphaModFix/>
          </a:blip>
          <a:srcRect b="0" l="0" r="0" t="0"/>
          <a:stretch/>
        </p:blipFill>
        <p:spPr>
          <a:xfrm>
            <a:off x="11006272" y="62852"/>
            <a:ext cx="532886" cy="1396616"/>
          </a:xfrm>
          <a:prstGeom prst="rect">
            <a:avLst/>
          </a:prstGeom>
          <a:noFill/>
          <a:ln>
            <a:noFill/>
          </a:ln>
        </p:spPr>
      </p:pic>
      <p:sp>
        <p:nvSpPr>
          <p:cNvPr id="216" name="Google Shape;216;p7"/>
          <p:cNvSpPr txBox="1"/>
          <p:nvPr/>
        </p:nvSpPr>
        <p:spPr>
          <a:xfrm>
            <a:off x="1295400" y="1439800"/>
            <a:ext cx="29718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Arial"/>
                <a:ea typeface="Arial"/>
                <a:cs typeface="Arial"/>
                <a:sym typeface="Arial"/>
              </a:rPr>
              <a:t>GLASS MOSAIC WORK</a:t>
            </a:r>
            <a:endParaRPr sz="1800">
              <a:solidFill>
                <a:schemeClr val="lt1"/>
              </a:solidFill>
              <a:latin typeface="Corbel"/>
              <a:ea typeface="Corbel"/>
              <a:cs typeface="Corbel"/>
              <a:sym typeface="Corbel"/>
            </a:endParaRPr>
          </a:p>
        </p:txBody>
      </p:sp>
      <p:sp>
        <p:nvSpPr>
          <p:cNvPr id="217" name="Google Shape;217;p7"/>
          <p:cNvSpPr/>
          <p:nvPr/>
        </p:nvSpPr>
        <p:spPr>
          <a:xfrm>
            <a:off x="6086474" y="1459468"/>
            <a:ext cx="15953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Arial"/>
                <a:ea typeface="Arial"/>
                <a:cs typeface="Arial"/>
                <a:sym typeface="Arial"/>
              </a:rPr>
              <a:t>EMBOSSING</a:t>
            </a:r>
            <a:endParaRPr sz="1800">
              <a:solidFill>
                <a:schemeClr val="lt1"/>
              </a:solidFill>
              <a:latin typeface="Corbel"/>
              <a:ea typeface="Corbel"/>
              <a:cs typeface="Corbel"/>
              <a:sym typeface="Corbel"/>
            </a:endParaRPr>
          </a:p>
        </p:txBody>
      </p:sp>
      <p:sp>
        <p:nvSpPr>
          <p:cNvPr id="218" name="Google Shape;218;p7"/>
          <p:cNvSpPr/>
          <p:nvPr/>
        </p:nvSpPr>
        <p:spPr>
          <a:xfrm>
            <a:off x="8548892" y="1411069"/>
            <a:ext cx="272382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Arial"/>
                <a:ea typeface="Arial"/>
                <a:cs typeface="Arial"/>
                <a:sym typeface="Arial"/>
              </a:rPr>
              <a:t>SPICE KITCHEN DOOR</a:t>
            </a:r>
            <a:endParaRPr b="1" sz="1800">
              <a:solidFill>
                <a:schemeClr val="lt1"/>
              </a:solidFill>
              <a:latin typeface="Arial"/>
              <a:ea typeface="Arial"/>
              <a:cs typeface="Arial"/>
              <a:sym typeface="Arial"/>
            </a:endParaRPr>
          </a:p>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2" name="Shape 222"/>
        <p:cNvGrpSpPr/>
        <p:nvPr/>
      </p:nvGrpSpPr>
      <p:grpSpPr>
        <a:xfrm>
          <a:off x="0" y="0"/>
          <a:ext cx="0" cy="0"/>
          <a:chOff x="0" y="0"/>
          <a:chExt cx="0" cy="0"/>
        </a:xfrm>
      </p:grpSpPr>
      <p:sp>
        <p:nvSpPr>
          <p:cNvPr id="223" name="Google Shape;223;p8"/>
          <p:cNvSpPr txBox="1"/>
          <p:nvPr/>
        </p:nvSpPr>
        <p:spPr>
          <a:xfrm>
            <a:off x="3571334" y="1255693"/>
            <a:ext cx="363685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lt1"/>
                </a:solidFill>
                <a:latin typeface="Arial"/>
                <a:ea typeface="Arial"/>
                <a:cs typeface="Arial"/>
                <a:sym typeface="Arial"/>
              </a:rPr>
              <a:t>Glass 'n' Canvas</a:t>
            </a:r>
            <a:endParaRPr/>
          </a:p>
        </p:txBody>
      </p:sp>
      <p:pic>
        <p:nvPicPr>
          <p:cNvPr descr="E:\GRAPHICS DESIGN\logo\krish\Krish glass and glazing copy - Copy.png" id="224" name="Google Shape;224;p8"/>
          <p:cNvPicPr preferRelativeResize="0"/>
          <p:nvPr/>
        </p:nvPicPr>
        <p:blipFill rotWithShape="1">
          <a:blip r:embed="rId3">
            <a:alphaModFix/>
          </a:blip>
          <a:srcRect b="0" l="0" r="0" t="0"/>
          <a:stretch/>
        </p:blipFill>
        <p:spPr>
          <a:xfrm>
            <a:off x="483550" y="434506"/>
            <a:ext cx="1299485" cy="592137"/>
          </a:xfrm>
          <a:prstGeom prst="rect">
            <a:avLst/>
          </a:prstGeom>
          <a:noFill/>
          <a:ln>
            <a:noFill/>
          </a:ln>
        </p:spPr>
      </p:pic>
      <p:pic>
        <p:nvPicPr>
          <p:cNvPr descr="C:\Users\USER\Downloads\WhatsApp Image 2024-06-12 at 5.19.21 PM (1).jpeg" id="225" name="Google Shape;225;p8"/>
          <p:cNvPicPr preferRelativeResize="0"/>
          <p:nvPr/>
        </p:nvPicPr>
        <p:blipFill rotWithShape="1">
          <a:blip r:embed="rId4">
            <a:alphaModFix/>
          </a:blip>
          <a:srcRect b="0" l="0" r="0" t="0"/>
          <a:stretch/>
        </p:blipFill>
        <p:spPr>
          <a:xfrm>
            <a:off x="3872301" y="2600325"/>
            <a:ext cx="2846116" cy="3419134"/>
          </a:xfrm>
          <a:prstGeom prst="rect">
            <a:avLst/>
          </a:prstGeom>
          <a:noFill/>
          <a:ln>
            <a:noFill/>
          </a:ln>
        </p:spPr>
      </p:pic>
      <p:pic>
        <p:nvPicPr>
          <p:cNvPr descr="C:\Users\USER\Downloads\WhatsApp Image 2024-06-12 at 5.19.21 PM (2).jpeg" id="226" name="Google Shape;226;p8"/>
          <p:cNvPicPr preferRelativeResize="0"/>
          <p:nvPr/>
        </p:nvPicPr>
        <p:blipFill rotWithShape="1">
          <a:blip r:embed="rId5">
            <a:alphaModFix/>
          </a:blip>
          <a:srcRect b="0" l="0" r="0" t="0"/>
          <a:stretch/>
        </p:blipFill>
        <p:spPr>
          <a:xfrm>
            <a:off x="976701" y="2590801"/>
            <a:ext cx="2754633" cy="3427762"/>
          </a:xfrm>
          <a:prstGeom prst="rect">
            <a:avLst/>
          </a:prstGeom>
          <a:noFill/>
          <a:ln>
            <a:noFill/>
          </a:ln>
        </p:spPr>
      </p:pic>
      <p:pic>
        <p:nvPicPr>
          <p:cNvPr descr="C:\Users\USER\Downloads\WhatsApp Image 2024-06-12 at 5.31.09 PM.jpeg" id="227" name="Google Shape;227;p8"/>
          <p:cNvPicPr preferRelativeResize="0"/>
          <p:nvPr/>
        </p:nvPicPr>
        <p:blipFill rotWithShape="1">
          <a:blip r:embed="rId6">
            <a:alphaModFix/>
          </a:blip>
          <a:srcRect b="0" l="0" r="0" t="0"/>
          <a:stretch/>
        </p:blipFill>
        <p:spPr>
          <a:xfrm>
            <a:off x="6858000" y="2603955"/>
            <a:ext cx="4421137" cy="3415846"/>
          </a:xfrm>
          <a:prstGeom prst="rect">
            <a:avLst/>
          </a:prstGeom>
          <a:noFill/>
          <a:ln>
            <a:noFill/>
          </a:ln>
        </p:spPr>
      </p:pic>
      <p:sp>
        <p:nvSpPr>
          <p:cNvPr id="228" name="Google Shape;228;p8"/>
          <p:cNvSpPr txBox="1"/>
          <p:nvPr/>
        </p:nvSpPr>
        <p:spPr>
          <a:xfrm>
            <a:off x="407349" y="1840468"/>
            <a:ext cx="104892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Arial"/>
                <a:ea typeface="Arial"/>
                <a:cs typeface="Arial"/>
                <a:sym typeface="Arial"/>
              </a:rPr>
              <a:t>Every piece of glasses tells a story in a artwork, capturing moments of inspiration, emotion, and beauty. We invite you to explore our gallery and discover the stories within our creations.</a:t>
            </a:r>
            <a:endParaRPr b="1" sz="1800">
              <a:solidFill>
                <a:schemeClr val="lt1"/>
              </a:solidFill>
              <a:latin typeface="Arial"/>
              <a:ea typeface="Arial"/>
              <a:cs typeface="Arial"/>
              <a:sym typeface="Arial"/>
            </a:endParaRPr>
          </a:p>
        </p:txBody>
      </p:sp>
      <p:pic>
        <p:nvPicPr>
          <p:cNvPr descr="E:\GRAPHICS DESIGN\2020\06 JUNE\MYSON\BROUCHER- KCT\img\krish glass\Untitled-1 copy.png" id="229" name="Google Shape;229;p8"/>
          <p:cNvPicPr preferRelativeResize="0"/>
          <p:nvPr/>
        </p:nvPicPr>
        <p:blipFill rotWithShape="1">
          <a:blip r:embed="rId7">
            <a:alphaModFix/>
          </a:blip>
          <a:srcRect b="0" l="0" r="0" t="0"/>
          <a:stretch/>
        </p:blipFill>
        <p:spPr>
          <a:xfrm>
            <a:off x="10351355" y="32266"/>
            <a:ext cx="532886" cy="1396616"/>
          </a:xfrm>
          <a:prstGeom prst="rect">
            <a:avLst/>
          </a:prstGeom>
          <a:noFill/>
          <a:ln>
            <a:noFill/>
          </a:ln>
        </p:spPr>
      </p:pic>
      <p:sp>
        <p:nvSpPr>
          <p:cNvPr id="230" name="Google Shape;230;p8"/>
          <p:cNvSpPr txBox="1"/>
          <p:nvPr/>
        </p:nvSpPr>
        <p:spPr>
          <a:xfrm>
            <a:off x="3571334" y="657879"/>
            <a:ext cx="392676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5DE8D6"/>
                </a:solidFill>
                <a:latin typeface="Arial"/>
                <a:ea typeface="Arial"/>
                <a:cs typeface="Arial"/>
                <a:sym typeface="Arial"/>
              </a:rPr>
              <a:t>LAUNCHING…</a:t>
            </a:r>
            <a:endParaRPr b="1" sz="3600">
              <a:solidFill>
                <a:srgbClr val="5DE8D6"/>
              </a:solidFill>
              <a:latin typeface="Arial"/>
              <a:ea typeface="Arial"/>
              <a:cs typeface="Arial"/>
              <a:sym typeface="Arial"/>
            </a:endParaRPr>
          </a:p>
        </p:txBody>
      </p:sp>
    </p:spTree>
  </p:cSld>
  <p:clrMapOvr>
    <a:masterClrMapping/>
  </p:clrMapOvr>
  <p:transition spd="slow" p14:dur="1600">
    <p:blinds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30"/>
                                        </p:tgtEl>
                                        <p:attrNameLst>
                                          <p:attrName>style.visibility</p:attrName>
                                        </p:attrNameLst>
                                      </p:cBhvr>
                                      <p:to>
                                        <p:strVal val="visible"/>
                                      </p:to>
                                    </p:set>
                                    <p:anim calcmode="lin" valueType="num">
                                      <p:cBhvr additive="base">
                                        <p:cTn dur="500"/>
                                        <p:tgtEl>
                                          <p:spTgt spid="230"/>
                                        </p:tgtEl>
                                        <p:attrNameLst>
                                          <p:attrName>ppt_w</p:attrName>
                                        </p:attrNameLst>
                                      </p:cBhvr>
                                      <p:tavLst>
                                        <p:tav fmla="" tm="0">
                                          <p:val>
                                            <p:strVal val="0"/>
                                          </p:val>
                                        </p:tav>
                                        <p:tav fmla="" tm="100000">
                                          <p:val>
                                            <p:strVal val="#ppt_w"/>
                                          </p:val>
                                        </p:tav>
                                      </p:tavLst>
                                    </p:anim>
                                    <p:anim calcmode="lin" valueType="num">
                                      <p:cBhvr additive="base">
                                        <p:cTn dur="500"/>
                                        <p:tgtEl>
                                          <p:spTgt spid="23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4" name="Shape 234"/>
        <p:cNvGrpSpPr/>
        <p:nvPr/>
      </p:nvGrpSpPr>
      <p:grpSpPr>
        <a:xfrm>
          <a:off x="0" y="0"/>
          <a:ext cx="0" cy="0"/>
          <a:chOff x="0" y="0"/>
          <a:chExt cx="0" cy="0"/>
        </a:xfrm>
      </p:grpSpPr>
      <p:pic>
        <p:nvPicPr>
          <p:cNvPr descr="E:\GRAPHICS DESIGN\2020\06 JUNE\MYSON\BROUCHER- KCT\krish broucher\clients\07.jpg" id="235" name="Google Shape;235;p9"/>
          <p:cNvPicPr preferRelativeResize="0"/>
          <p:nvPr/>
        </p:nvPicPr>
        <p:blipFill rotWithShape="1">
          <a:blip r:embed="rId3">
            <a:alphaModFix/>
          </a:blip>
          <a:srcRect b="0" l="0" r="0" t="0"/>
          <a:stretch/>
        </p:blipFill>
        <p:spPr>
          <a:xfrm>
            <a:off x="8415347" y="2760662"/>
            <a:ext cx="1581151" cy="792162"/>
          </a:xfrm>
          <a:prstGeom prst="rect">
            <a:avLst/>
          </a:prstGeom>
          <a:noFill/>
          <a:ln>
            <a:noFill/>
          </a:ln>
        </p:spPr>
      </p:pic>
      <p:pic>
        <p:nvPicPr>
          <p:cNvPr descr="E:\GRAPHICS DESIGN\2020\06 JUNE\MYSON\BROUCHER- KCT\krish broucher\clients\14.jpg" id="236" name="Google Shape;236;p9"/>
          <p:cNvPicPr preferRelativeResize="0"/>
          <p:nvPr/>
        </p:nvPicPr>
        <p:blipFill rotWithShape="1">
          <a:blip r:embed="rId4">
            <a:alphaModFix/>
          </a:blip>
          <a:srcRect b="0" l="0" r="0" t="0"/>
          <a:stretch/>
        </p:blipFill>
        <p:spPr>
          <a:xfrm>
            <a:off x="1828800" y="5387182"/>
            <a:ext cx="1581151" cy="792162"/>
          </a:xfrm>
          <a:prstGeom prst="rect">
            <a:avLst/>
          </a:prstGeom>
          <a:noFill/>
          <a:ln>
            <a:noFill/>
          </a:ln>
        </p:spPr>
      </p:pic>
      <p:sp>
        <p:nvSpPr>
          <p:cNvPr id="237" name="Google Shape;237;p9"/>
          <p:cNvSpPr txBox="1"/>
          <p:nvPr/>
        </p:nvSpPr>
        <p:spPr>
          <a:xfrm>
            <a:off x="480647" y="1569273"/>
            <a:ext cx="5277356"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lt1"/>
                </a:solidFill>
                <a:latin typeface="Arial"/>
                <a:ea typeface="Arial"/>
                <a:cs typeface="Arial"/>
                <a:sym typeface="Arial"/>
              </a:rPr>
              <a:t>OUR VALUED CLIENTS</a:t>
            </a:r>
            <a:endParaRPr/>
          </a:p>
          <a:p>
            <a:pPr indent="0" lvl="0" marL="0" marR="0" rtl="0" algn="l">
              <a:spcBef>
                <a:spcPts val="0"/>
              </a:spcBef>
              <a:spcAft>
                <a:spcPts val="0"/>
              </a:spcAft>
              <a:buNone/>
            </a:pPr>
            <a:r>
              <a:t/>
            </a:r>
            <a:endParaRPr b="1" sz="3200">
              <a:solidFill>
                <a:schemeClr val="lt1"/>
              </a:solidFill>
              <a:latin typeface="Arial"/>
              <a:ea typeface="Arial"/>
              <a:cs typeface="Arial"/>
              <a:sym typeface="Arial"/>
            </a:endParaRPr>
          </a:p>
        </p:txBody>
      </p:sp>
      <p:pic>
        <p:nvPicPr>
          <p:cNvPr descr="E:\GRAPHICS DESIGN\2020\06 JUNE\MYSON\BROUCHER- KCT\krish broucher\clients\05.jpg" id="238" name="Google Shape;238;p9"/>
          <p:cNvPicPr preferRelativeResize="0"/>
          <p:nvPr/>
        </p:nvPicPr>
        <p:blipFill rotWithShape="1">
          <a:blip r:embed="rId5">
            <a:alphaModFix/>
          </a:blip>
          <a:srcRect b="0" l="0" r="0" t="0"/>
          <a:stretch/>
        </p:blipFill>
        <p:spPr>
          <a:xfrm>
            <a:off x="5124448" y="3629323"/>
            <a:ext cx="1581151" cy="792162"/>
          </a:xfrm>
          <a:prstGeom prst="rect">
            <a:avLst/>
          </a:prstGeom>
          <a:noFill/>
          <a:ln>
            <a:noFill/>
          </a:ln>
        </p:spPr>
      </p:pic>
      <p:sp>
        <p:nvSpPr>
          <p:cNvPr id="239" name="Google Shape;239;p9"/>
          <p:cNvSpPr/>
          <p:nvPr/>
        </p:nvSpPr>
        <p:spPr>
          <a:xfrm>
            <a:off x="493311" y="2347072"/>
            <a:ext cx="725051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At Krish Glass and Glazings, we take pride in serving a diverse and esteemed clientele. Some of our valued clients include:</a:t>
            </a:r>
            <a:endParaRPr sz="1800">
              <a:solidFill>
                <a:schemeClr val="lt1"/>
              </a:solidFill>
              <a:latin typeface="Arial"/>
              <a:ea typeface="Arial"/>
              <a:cs typeface="Arial"/>
              <a:sym typeface="Arial"/>
            </a:endParaRPr>
          </a:p>
        </p:txBody>
      </p:sp>
      <p:pic>
        <p:nvPicPr>
          <p:cNvPr descr="E:\GRAPHICS DESIGN\2020\06 JUNE\MYSON\BROUCHER- KCT\krish broucher\clients\02.jpg" id="240" name="Google Shape;240;p9"/>
          <p:cNvPicPr preferRelativeResize="0"/>
          <p:nvPr/>
        </p:nvPicPr>
        <p:blipFill rotWithShape="1">
          <a:blip r:embed="rId6">
            <a:alphaModFix/>
          </a:blip>
          <a:srcRect b="0" l="0" r="0" t="0"/>
          <a:stretch/>
        </p:blipFill>
        <p:spPr>
          <a:xfrm>
            <a:off x="10066239" y="1878075"/>
            <a:ext cx="1581151" cy="792162"/>
          </a:xfrm>
          <a:prstGeom prst="rect">
            <a:avLst/>
          </a:prstGeom>
          <a:noFill/>
          <a:ln>
            <a:noFill/>
          </a:ln>
        </p:spPr>
      </p:pic>
      <p:pic>
        <p:nvPicPr>
          <p:cNvPr descr="E:\GRAPHICS DESIGN\2020\06 JUNE\MYSON\BROUCHER- KCT\krish broucher\clients\03.jpg" id="241" name="Google Shape;241;p9"/>
          <p:cNvPicPr preferRelativeResize="0"/>
          <p:nvPr/>
        </p:nvPicPr>
        <p:blipFill rotWithShape="1">
          <a:blip r:embed="rId7">
            <a:alphaModFix/>
          </a:blip>
          <a:srcRect b="0" l="0" r="0" t="0"/>
          <a:stretch/>
        </p:blipFill>
        <p:spPr>
          <a:xfrm>
            <a:off x="10075764" y="1000589"/>
            <a:ext cx="1581151" cy="792162"/>
          </a:xfrm>
          <a:prstGeom prst="rect">
            <a:avLst/>
          </a:prstGeom>
          <a:noFill/>
          <a:ln>
            <a:noFill/>
          </a:ln>
        </p:spPr>
      </p:pic>
      <p:pic>
        <p:nvPicPr>
          <p:cNvPr descr="E:\GRAPHICS DESIGN\2020\06 JUNE\MYSON\BROUCHER- KCT\krish broucher\clients\04.jpg" id="242" name="Google Shape;242;p9"/>
          <p:cNvPicPr preferRelativeResize="0"/>
          <p:nvPr/>
        </p:nvPicPr>
        <p:blipFill rotWithShape="1">
          <a:blip r:embed="rId8">
            <a:alphaModFix/>
          </a:blip>
          <a:srcRect b="0" l="0" r="0" t="0"/>
          <a:stretch/>
        </p:blipFill>
        <p:spPr>
          <a:xfrm>
            <a:off x="8410580" y="1000589"/>
            <a:ext cx="1581151" cy="792162"/>
          </a:xfrm>
          <a:prstGeom prst="rect">
            <a:avLst/>
          </a:prstGeom>
          <a:noFill/>
          <a:ln>
            <a:noFill/>
          </a:ln>
        </p:spPr>
      </p:pic>
      <p:pic>
        <p:nvPicPr>
          <p:cNvPr descr="E:\GRAPHICS DESIGN\2020\06 JUNE\MYSON\BROUCHER- KCT\krish broucher\clients\06.jpg" id="243" name="Google Shape;243;p9"/>
          <p:cNvPicPr preferRelativeResize="0"/>
          <p:nvPr/>
        </p:nvPicPr>
        <p:blipFill rotWithShape="1">
          <a:blip r:embed="rId9">
            <a:alphaModFix/>
          </a:blip>
          <a:srcRect b="0" l="0" r="0" t="0"/>
          <a:stretch/>
        </p:blipFill>
        <p:spPr>
          <a:xfrm>
            <a:off x="8410580" y="1878075"/>
            <a:ext cx="1581151" cy="792162"/>
          </a:xfrm>
          <a:prstGeom prst="rect">
            <a:avLst/>
          </a:prstGeom>
          <a:noFill/>
          <a:ln>
            <a:noFill/>
          </a:ln>
        </p:spPr>
      </p:pic>
      <p:pic>
        <p:nvPicPr>
          <p:cNvPr descr="E:\GRAPHICS DESIGN\2020\06 JUNE\MYSON\BROUCHER- KCT\krish broucher\clients\08.jpg" id="244" name="Google Shape;244;p9"/>
          <p:cNvPicPr preferRelativeResize="0"/>
          <p:nvPr/>
        </p:nvPicPr>
        <p:blipFill rotWithShape="1">
          <a:blip r:embed="rId10">
            <a:alphaModFix/>
          </a:blip>
          <a:srcRect b="0" l="0" r="0" t="0"/>
          <a:stretch/>
        </p:blipFill>
        <p:spPr>
          <a:xfrm>
            <a:off x="10085289" y="4495185"/>
            <a:ext cx="1581151" cy="792162"/>
          </a:xfrm>
          <a:prstGeom prst="rect">
            <a:avLst/>
          </a:prstGeom>
          <a:noFill/>
          <a:ln>
            <a:noFill/>
          </a:ln>
        </p:spPr>
      </p:pic>
      <p:pic>
        <p:nvPicPr>
          <p:cNvPr descr="E:\GRAPHICS DESIGN\2020\06 JUNE\MYSON\BROUCHER- KCT\krish broucher\clients\09.jpg" id="245" name="Google Shape;245;p9"/>
          <p:cNvPicPr preferRelativeResize="0"/>
          <p:nvPr/>
        </p:nvPicPr>
        <p:blipFill rotWithShape="1">
          <a:blip r:embed="rId11">
            <a:alphaModFix/>
          </a:blip>
          <a:srcRect b="0" l="0" r="0" t="0"/>
          <a:stretch/>
        </p:blipFill>
        <p:spPr>
          <a:xfrm>
            <a:off x="8410580" y="3607713"/>
            <a:ext cx="1581151" cy="792162"/>
          </a:xfrm>
          <a:prstGeom prst="rect">
            <a:avLst/>
          </a:prstGeom>
          <a:noFill/>
          <a:ln>
            <a:noFill/>
          </a:ln>
        </p:spPr>
      </p:pic>
      <p:pic>
        <p:nvPicPr>
          <p:cNvPr descr="E:\GRAPHICS DESIGN\2020\06 JUNE\MYSON\BROUCHER- KCT\krish broucher\clients\10.jpg" id="246" name="Google Shape;246;p9"/>
          <p:cNvPicPr preferRelativeResize="0"/>
          <p:nvPr/>
        </p:nvPicPr>
        <p:blipFill rotWithShape="1">
          <a:blip r:embed="rId12">
            <a:alphaModFix/>
          </a:blip>
          <a:srcRect b="0" l="0" r="0" t="0"/>
          <a:stretch/>
        </p:blipFill>
        <p:spPr>
          <a:xfrm>
            <a:off x="8410584" y="5369242"/>
            <a:ext cx="1581151" cy="792162"/>
          </a:xfrm>
          <a:prstGeom prst="rect">
            <a:avLst/>
          </a:prstGeom>
          <a:noFill/>
          <a:ln>
            <a:noFill/>
          </a:ln>
        </p:spPr>
      </p:pic>
      <p:pic>
        <p:nvPicPr>
          <p:cNvPr descr="E:\GRAPHICS DESIGN\2020\06 JUNE\MYSON\BROUCHER- KCT\krish broucher\clients\11.jpg" id="247" name="Google Shape;247;p9"/>
          <p:cNvPicPr preferRelativeResize="0"/>
          <p:nvPr/>
        </p:nvPicPr>
        <p:blipFill rotWithShape="1">
          <a:blip r:embed="rId13">
            <a:alphaModFix/>
          </a:blip>
          <a:srcRect b="0" l="0" r="0" t="0"/>
          <a:stretch/>
        </p:blipFill>
        <p:spPr>
          <a:xfrm>
            <a:off x="6775339" y="5369242"/>
            <a:ext cx="1581151" cy="792162"/>
          </a:xfrm>
          <a:prstGeom prst="rect">
            <a:avLst/>
          </a:prstGeom>
          <a:noFill/>
          <a:ln>
            <a:noFill/>
          </a:ln>
        </p:spPr>
      </p:pic>
      <p:pic>
        <p:nvPicPr>
          <p:cNvPr descr="E:\GRAPHICS DESIGN\2020\06 JUNE\MYSON\BROUCHER- KCT\krish broucher\clients\12.jpg" id="248" name="Google Shape;248;p9"/>
          <p:cNvPicPr preferRelativeResize="0"/>
          <p:nvPr/>
        </p:nvPicPr>
        <p:blipFill rotWithShape="1">
          <a:blip r:embed="rId14">
            <a:alphaModFix/>
          </a:blip>
          <a:srcRect b="0" l="0" r="0" t="0"/>
          <a:stretch/>
        </p:blipFill>
        <p:spPr>
          <a:xfrm>
            <a:off x="5124449" y="5380038"/>
            <a:ext cx="1581151" cy="792162"/>
          </a:xfrm>
          <a:prstGeom prst="rect">
            <a:avLst/>
          </a:prstGeom>
          <a:noFill/>
          <a:ln>
            <a:noFill/>
          </a:ln>
        </p:spPr>
      </p:pic>
      <p:pic>
        <p:nvPicPr>
          <p:cNvPr descr="E:\GRAPHICS DESIGN\2020\06 JUNE\MYSON\BROUCHER- KCT\krish broucher\clients\13.jpg" id="249" name="Google Shape;249;p9"/>
          <p:cNvPicPr preferRelativeResize="0"/>
          <p:nvPr/>
        </p:nvPicPr>
        <p:blipFill rotWithShape="1">
          <a:blip r:embed="rId15">
            <a:alphaModFix/>
          </a:blip>
          <a:srcRect b="0" l="0" r="0" t="0"/>
          <a:stretch/>
        </p:blipFill>
        <p:spPr>
          <a:xfrm>
            <a:off x="3467100" y="5394641"/>
            <a:ext cx="1581151" cy="792162"/>
          </a:xfrm>
          <a:prstGeom prst="rect">
            <a:avLst/>
          </a:prstGeom>
          <a:noFill/>
          <a:ln>
            <a:noFill/>
          </a:ln>
        </p:spPr>
      </p:pic>
      <p:pic>
        <p:nvPicPr>
          <p:cNvPr descr="E:\GRAPHICS DESIGN\2020\06 JUNE\MYSON\BROUCHER- KCT\krish broucher\clients\15.jpg" id="250" name="Google Shape;250;p9"/>
          <p:cNvPicPr preferRelativeResize="0"/>
          <p:nvPr/>
        </p:nvPicPr>
        <p:blipFill rotWithShape="1">
          <a:blip r:embed="rId16">
            <a:alphaModFix/>
          </a:blip>
          <a:srcRect b="0" l="0" r="0" t="0"/>
          <a:stretch/>
        </p:blipFill>
        <p:spPr>
          <a:xfrm>
            <a:off x="173831" y="5381942"/>
            <a:ext cx="1581151" cy="792162"/>
          </a:xfrm>
          <a:prstGeom prst="rect">
            <a:avLst/>
          </a:prstGeom>
          <a:noFill/>
          <a:ln>
            <a:noFill/>
          </a:ln>
        </p:spPr>
      </p:pic>
      <p:pic>
        <p:nvPicPr>
          <p:cNvPr descr="E:\GRAPHICS DESIGN\2020\06 JUNE\MYSON\BROUCHER- KCT\krish broucher\clients\16.jpg" id="251" name="Google Shape;251;p9"/>
          <p:cNvPicPr preferRelativeResize="0"/>
          <p:nvPr/>
        </p:nvPicPr>
        <p:blipFill rotWithShape="1">
          <a:blip r:embed="rId17">
            <a:alphaModFix/>
          </a:blip>
          <a:srcRect b="0" l="0" r="0" t="0"/>
          <a:stretch/>
        </p:blipFill>
        <p:spPr>
          <a:xfrm>
            <a:off x="10085289" y="3583960"/>
            <a:ext cx="1581151" cy="792162"/>
          </a:xfrm>
          <a:prstGeom prst="rect">
            <a:avLst/>
          </a:prstGeom>
          <a:noFill/>
          <a:ln>
            <a:noFill/>
          </a:ln>
        </p:spPr>
      </p:pic>
      <p:pic>
        <p:nvPicPr>
          <p:cNvPr descr="E:\GRAPHICS DESIGN\2020\06 JUNE\MYSON\BROUCHER- KCT\krish broucher\clients\17.jpg" id="252" name="Google Shape;252;p9"/>
          <p:cNvPicPr preferRelativeResize="0"/>
          <p:nvPr/>
        </p:nvPicPr>
        <p:blipFill rotWithShape="1">
          <a:blip r:embed="rId18">
            <a:alphaModFix/>
          </a:blip>
          <a:srcRect b="0" l="0" r="0" t="0"/>
          <a:stretch/>
        </p:blipFill>
        <p:spPr>
          <a:xfrm>
            <a:off x="5117306" y="4518025"/>
            <a:ext cx="1581151" cy="792162"/>
          </a:xfrm>
          <a:prstGeom prst="rect">
            <a:avLst/>
          </a:prstGeom>
          <a:noFill/>
          <a:ln>
            <a:noFill/>
          </a:ln>
        </p:spPr>
      </p:pic>
      <p:pic>
        <p:nvPicPr>
          <p:cNvPr descr="E:\GRAPHICS DESIGN\2020\06 JUNE\MYSON\BROUCHER- KCT\krish broucher\clients\18.jpg" id="253" name="Google Shape;253;p9"/>
          <p:cNvPicPr preferRelativeResize="0"/>
          <p:nvPr/>
        </p:nvPicPr>
        <p:blipFill rotWithShape="1">
          <a:blip r:embed="rId19">
            <a:alphaModFix/>
          </a:blip>
          <a:srcRect b="0" l="0" r="0" t="0"/>
          <a:stretch/>
        </p:blipFill>
        <p:spPr>
          <a:xfrm>
            <a:off x="10075763" y="2736850"/>
            <a:ext cx="1581151" cy="792162"/>
          </a:xfrm>
          <a:prstGeom prst="rect">
            <a:avLst/>
          </a:prstGeom>
          <a:noFill/>
          <a:ln>
            <a:noFill/>
          </a:ln>
        </p:spPr>
      </p:pic>
      <p:pic>
        <p:nvPicPr>
          <p:cNvPr descr="E:\GRAPHICS DESIGN\2020\06 JUNE\MYSON\BROUCHER- KCT\krish broucher\clients\19.jpg" id="254" name="Google Shape;254;p9"/>
          <p:cNvPicPr preferRelativeResize="0"/>
          <p:nvPr/>
        </p:nvPicPr>
        <p:blipFill rotWithShape="1">
          <a:blip r:embed="rId20">
            <a:alphaModFix/>
          </a:blip>
          <a:srcRect b="0" l="0" r="0" t="0"/>
          <a:stretch/>
        </p:blipFill>
        <p:spPr>
          <a:xfrm>
            <a:off x="3467100" y="4527550"/>
            <a:ext cx="1559326" cy="781228"/>
          </a:xfrm>
          <a:prstGeom prst="rect">
            <a:avLst/>
          </a:prstGeom>
          <a:noFill/>
          <a:ln>
            <a:noFill/>
          </a:ln>
        </p:spPr>
      </p:pic>
      <p:pic>
        <p:nvPicPr>
          <p:cNvPr descr="E:\GRAPHICS DESIGN\2020\06 JUNE\MYSON\BROUCHER- KCT\krish broucher\clients\20.jpg" id="255" name="Google Shape;255;p9"/>
          <p:cNvPicPr preferRelativeResize="0"/>
          <p:nvPr/>
        </p:nvPicPr>
        <p:blipFill rotWithShape="1">
          <a:blip r:embed="rId21">
            <a:alphaModFix/>
          </a:blip>
          <a:srcRect b="0" l="0" r="0" t="0"/>
          <a:stretch/>
        </p:blipFill>
        <p:spPr>
          <a:xfrm>
            <a:off x="1828800" y="4518025"/>
            <a:ext cx="1581151" cy="792162"/>
          </a:xfrm>
          <a:prstGeom prst="rect">
            <a:avLst/>
          </a:prstGeom>
          <a:noFill/>
          <a:ln>
            <a:noFill/>
          </a:ln>
        </p:spPr>
      </p:pic>
      <p:pic>
        <p:nvPicPr>
          <p:cNvPr descr="E:\GRAPHICS DESIGN\2020\06 JUNE\MYSON\BROUCHER- KCT\krish broucher\clients\21.jpg" id="256" name="Google Shape;256;p9"/>
          <p:cNvPicPr preferRelativeResize="0"/>
          <p:nvPr/>
        </p:nvPicPr>
        <p:blipFill rotWithShape="1">
          <a:blip r:embed="rId22">
            <a:alphaModFix/>
          </a:blip>
          <a:srcRect b="0" l="0" r="0" t="0"/>
          <a:stretch/>
        </p:blipFill>
        <p:spPr>
          <a:xfrm>
            <a:off x="180975" y="4507091"/>
            <a:ext cx="1581151" cy="792162"/>
          </a:xfrm>
          <a:prstGeom prst="rect">
            <a:avLst/>
          </a:prstGeom>
          <a:noFill/>
          <a:ln>
            <a:noFill/>
          </a:ln>
        </p:spPr>
      </p:pic>
      <p:pic>
        <p:nvPicPr>
          <p:cNvPr descr="E:\GRAPHICS DESIGN\2020\06 JUNE\MYSON\BROUCHER- KCT\krish broucher\clients\22.jpg" id="257" name="Google Shape;257;p9"/>
          <p:cNvPicPr preferRelativeResize="0"/>
          <p:nvPr/>
        </p:nvPicPr>
        <p:blipFill rotWithShape="1">
          <a:blip r:embed="rId23">
            <a:alphaModFix/>
          </a:blip>
          <a:srcRect b="0" l="0" r="0" t="0"/>
          <a:stretch/>
        </p:blipFill>
        <p:spPr>
          <a:xfrm>
            <a:off x="10104343" y="5381942"/>
            <a:ext cx="1581151" cy="792162"/>
          </a:xfrm>
          <a:prstGeom prst="rect">
            <a:avLst/>
          </a:prstGeom>
          <a:noFill/>
          <a:ln>
            <a:noFill/>
          </a:ln>
        </p:spPr>
      </p:pic>
      <p:pic>
        <p:nvPicPr>
          <p:cNvPr descr="E:\GRAPHICS DESIGN\2020\06 JUNE\MYSON\BROUCHER- KCT\krish broucher\clients\23.jpg" id="258" name="Google Shape;258;p9"/>
          <p:cNvPicPr preferRelativeResize="0"/>
          <p:nvPr/>
        </p:nvPicPr>
        <p:blipFill rotWithShape="1">
          <a:blip r:embed="rId24">
            <a:alphaModFix/>
          </a:blip>
          <a:srcRect b="0" l="0" r="0" t="0"/>
          <a:stretch/>
        </p:blipFill>
        <p:spPr>
          <a:xfrm>
            <a:off x="6775338" y="4522083"/>
            <a:ext cx="1581151" cy="792162"/>
          </a:xfrm>
          <a:prstGeom prst="rect">
            <a:avLst/>
          </a:prstGeom>
          <a:noFill/>
          <a:ln>
            <a:noFill/>
          </a:ln>
        </p:spPr>
      </p:pic>
      <p:pic>
        <p:nvPicPr>
          <p:cNvPr descr="E:\GRAPHICS DESIGN\2020\06 JUNE\MYSON\BROUCHER- KCT\krish broucher\clients\24.jpg" id="259" name="Google Shape;259;p9"/>
          <p:cNvPicPr preferRelativeResize="0"/>
          <p:nvPr/>
        </p:nvPicPr>
        <p:blipFill rotWithShape="1">
          <a:blip r:embed="rId25">
            <a:alphaModFix/>
          </a:blip>
          <a:srcRect b="0" l="0" r="0" t="0"/>
          <a:stretch/>
        </p:blipFill>
        <p:spPr>
          <a:xfrm>
            <a:off x="8410579" y="4495979"/>
            <a:ext cx="1581151" cy="792162"/>
          </a:xfrm>
          <a:prstGeom prst="rect">
            <a:avLst/>
          </a:prstGeom>
          <a:noFill/>
          <a:ln>
            <a:noFill/>
          </a:ln>
        </p:spPr>
      </p:pic>
      <p:pic>
        <p:nvPicPr>
          <p:cNvPr descr="E:\GRAPHICS DESIGN\2020\06 JUNE\MYSON\BROUCHER- KCT\krish broucher\clients\25.jpg" id="260" name="Google Shape;260;p9"/>
          <p:cNvPicPr preferRelativeResize="0"/>
          <p:nvPr/>
        </p:nvPicPr>
        <p:blipFill rotWithShape="1">
          <a:blip r:embed="rId26">
            <a:alphaModFix/>
          </a:blip>
          <a:srcRect b="0" l="0" r="0" t="0"/>
          <a:stretch/>
        </p:blipFill>
        <p:spPr>
          <a:xfrm>
            <a:off x="1851216" y="3625354"/>
            <a:ext cx="1581151" cy="792162"/>
          </a:xfrm>
          <a:prstGeom prst="rect">
            <a:avLst/>
          </a:prstGeom>
          <a:noFill/>
          <a:ln>
            <a:noFill/>
          </a:ln>
        </p:spPr>
      </p:pic>
      <p:pic>
        <p:nvPicPr>
          <p:cNvPr descr="E:\GRAPHICS DESIGN\2020\06 JUNE\MYSON\BROUCHER- KCT\krish broucher\clients\01.jpg" id="261" name="Google Shape;261;p9"/>
          <p:cNvPicPr preferRelativeResize="0"/>
          <p:nvPr/>
        </p:nvPicPr>
        <p:blipFill rotWithShape="1">
          <a:blip r:embed="rId27">
            <a:alphaModFix/>
          </a:blip>
          <a:srcRect b="0" l="0" r="0" t="0"/>
          <a:stretch/>
        </p:blipFill>
        <p:spPr>
          <a:xfrm>
            <a:off x="3506185" y="3639641"/>
            <a:ext cx="1524116" cy="763588"/>
          </a:xfrm>
          <a:prstGeom prst="rect">
            <a:avLst/>
          </a:prstGeom>
          <a:noFill/>
          <a:ln>
            <a:noFill/>
          </a:ln>
        </p:spPr>
      </p:pic>
      <p:pic>
        <p:nvPicPr>
          <p:cNvPr descr="E:\GRAPHICS DESIGN\2020\06 JUNE\MYSON\BROUCHER- KCT\img\krish glass\Untitled-1 copy.png" id="262" name="Google Shape;262;p9"/>
          <p:cNvPicPr preferRelativeResize="0"/>
          <p:nvPr/>
        </p:nvPicPr>
        <p:blipFill rotWithShape="1">
          <a:blip r:embed="rId28">
            <a:alphaModFix/>
          </a:blip>
          <a:srcRect b="0" l="0" r="0" t="0"/>
          <a:stretch/>
        </p:blipFill>
        <p:spPr>
          <a:xfrm>
            <a:off x="6352966" y="0"/>
            <a:ext cx="581489" cy="1524000"/>
          </a:xfrm>
          <a:prstGeom prst="rect">
            <a:avLst/>
          </a:prstGeom>
          <a:noFill/>
          <a:ln>
            <a:noFill/>
          </a:ln>
        </p:spPr>
      </p:pic>
      <p:pic>
        <p:nvPicPr>
          <p:cNvPr descr="Home | Kerala Arts and Crafts Village" id="263" name="Google Shape;263;p9"/>
          <p:cNvPicPr preferRelativeResize="0"/>
          <p:nvPr/>
        </p:nvPicPr>
        <p:blipFill rotWithShape="1">
          <a:blip r:embed="rId29">
            <a:alphaModFix/>
          </a:blip>
          <a:srcRect b="0" l="0" r="0" t="0"/>
          <a:stretch/>
        </p:blipFill>
        <p:spPr>
          <a:xfrm>
            <a:off x="6775338" y="3180297"/>
            <a:ext cx="1578275" cy="1219577"/>
          </a:xfrm>
          <a:prstGeom prst="rect">
            <a:avLst/>
          </a:prstGeom>
          <a:noFill/>
          <a:ln>
            <a:noFill/>
          </a:ln>
        </p:spPr>
      </p:pic>
      <p:pic>
        <p:nvPicPr>
          <p:cNvPr descr="E:\GRAPHICS DESIGN\logo\krish\Krish glass and glazing copy - Copy.png" id="264" name="Google Shape;264;p9"/>
          <p:cNvPicPr preferRelativeResize="0"/>
          <p:nvPr/>
        </p:nvPicPr>
        <p:blipFill rotWithShape="1">
          <a:blip r:embed="rId30">
            <a:alphaModFix/>
          </a:blip>
          <a:srcRect b="0" l="0" r="0" t="0"/>
          <a:stretch/>
        </p:blipFill>
        <p:spPr>
          <a:xfrm>
            <a:off x="295302" y="423465"/>
            <a:ext cx="1485874" cy="67706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etro">
  <a:themeElements>
    <a:clrScheme name="Metro">
      <a:dk1>
        <a:srgbClr val="000000"/>
      </a:dk1>
      <a:lt1>
        <a:srgbClr val="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2022-11-09T08:24:59Z</dcterms:created>
  <dc:creator>Windows User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2019-11-25T00:00:00Z</vt:filetime>
  </property>
  <property fmtid="{D5CDD505-2E9C-101B-9397-08002B2CF9AE}" pid="3" name="Creator">
    <vt:lpwstr>Microsoft® PowerPoint® 2013</vt:lpwstr>
  </property>
  <property fmtid="{D5CDD505-2E9C-101B-9397-08002B2CF9AE}" pid="4" name="LastSaved">
    <vt:filetime>2022-11-09T00:00:00Z</vt:filetime>
  </property>
</Properties>
</file>